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65" r:id="rId5"/>
    <p:sldId id="267" r:id="rId6"/>
    <p:sldId id="268" r:id="rId7"/>
    <p:sldId id="269" r:id="rId8"/>
    <p:sldId id="270" r:id="rId9"/>
    <p:sldId id="277" r:id="rId10"/>
    <p:sldId id="280" r:id="rId11"/>
  </p:sldIdLst>
  <p:sldSz cx="6858000" cy="9906000" type="A4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C989326-334B-2673-7B1D-285266464E8C}" name="Wouter Hendrickx" initials="WH" userId="Wouter Hendrickx" providerId="None"/>
  <p188:author id="{B3A99B40-417B-FC26-24D6-5850BA233D91}" name="Eiman Ahmed" initials="EA" userId="S::eahmed-c@risadmin.onmicrosoft.com::5954924e-9c4c-4ce2-a13d-36a6f618318c" providerId="AD"/>
  <p188:author id="{42E84181-D047-7D6F-2E5C-95FECEF53F7E}" name="Christophe Raynaud" initials="CR" userId="Christophe Raynau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C8BF"/>
    <a:srgbClr val="0000FF"/>
    <a:srgbClr val="C8DEF9"/>
    <a:srgbClr val="077E97"/>
    <a:srgbClr val="55A0FB"/>
    <a:srgbClr val="A0FFA0"/>
    <a:srgbClr val="005A00"/>
    <a:srgbClr val="00FF00"/>
    <a:srgbClr val="00C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29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 Raynaud" userId="6f1a3b5c-0434-4fbc-9710-5fdfdc4d2d0b" providerId="ADAL" clId="{102D11BA-B311-43E6-A39B-F0E5A9556623}"/>
    <pc:docChg chg="undo redo custSel addSld delSld">
      <pc:chgData name="Christophe Raynaud" userId="6f1a3b5c-0434-4fbc-9710-5fdfdc4d2d0b" providerId="ADAL" clId="{102D11BA-B311-43E6-A39B-F0E5A9556623}" dt="2023-04-02T10:28:05.404" v="1" actId="47"/>
      <pc:docMkLst>
        <pc:docMk/>
      </pc:docMkLst>
      <pc:sldChg chg="add del">
        <pc:chgData name="Christophe Raynaud" userId="6f1a3b5c-0434-4fbc-9710-5fdfdc4d2d0b" providerId="ADAL" clId="{102D11BA-B311-43E6-A39B-F0E5A9556623}" dt="2023-04-02T10:28:05.404" v="1" actId="47"/>
        <pc:sldMkLst>
          <pc:docMk/>
          <pc:sldMk cId="3094957081" sldId="256"/>
        </pc:sldMkLst>
      </pc:sldChg>
      <pc:sldChg chg="add del">
        <pc:chgData name="Christophe Raynaud" userId="6f1a3b5c-0434-4fbc-9710-5fdfdc4d2d0b" providerId="ADAL" clId="{102D11BA-B311-43E6-A39B-F0E5A9556623}" dt="2023-04-02T10:28:05.404" v="1" actId="47"/>
        <pc:sldMkLst>
          <pc:docMk/>
          <pc:sldMk cId="1903633846" sldId="261"/>
        </pc:sldMkLst>
      </pc:sldChg>
      <pc:sldChg chg="add del">
        <pc:chgData name="Christophe Raynaud" userId="6f1a3b5c-0434-4fbc-9710-5fdfdc4d2d0b" providerId="ADAL" clId="{102D11BA-B311-43E6-A39B-F0E5A9556623}" dt="2023-04-02T10:28:05.404" v="1" actId="47"/>
        <pc:sldMkLst>
          <pc:docMk/>
          <pc:sldMk cId="1793162366" sldId="264"/>
        </pc:sldMkLst>
      </pc:sldChg>
      <pc:sldChg chg="add del">
        <pc:chgData name="Christophe Raynaud" userId="6f1a3b5c-0434-4fbc-9710-5fdfdc4d2d0b" providerId="ADAL" clId="{102D11BA-B311-43E6-A39B-F0E5A9556623}" dt="2023-04-02T10:28:05.404" v="1" actId="47"/>
        <pc:sldMkLst>
          <pc:docMk/>
          <pc:sldMk cId="1491652217" sldId="271"/>
        </pc:sldMkLst>
      </pc:sldChg>
      <pc:sldChg chg="add del">
        <pc:chgData name="Christophe Raynaud" userId="6f1a3b5c-0434-4fbc-9710-5fdfdc4d2d0b" providerId="ADAL" clId="{102D11BA-B311-43E6-A39B-F0E5A9556623}" dt="2023-04-02T10:28:05.404" v="1" actId="47"/>
        <pc:sldMkLst>
          <pc:docMk/>
          <pc:sldMk cId="3939666117" sldId="281"/>
        </pc:sldMkLst>
      </pc:sldChg>
      <pc:sldChg chg="add del">
        <pc:chgData name="Christophe Raynaud" userId="6f1a3b5c-0434-4fbc-9710-5fdfdc4d2d0b" providerId="ADAL" clId="{102D11BA-B311-43E6-A39B-F0E5A9556623}" dt="2023-04-02T10:28:05.404" v="1" actId="47"/>
        <pc:sldMkLst>
          <pc:docMk/>
          <pc:sldMk cId="2514497694" sldId="282"/>
        </pc:sldMkLst>
      </pc:sldChg>
    </pc:docChg>
  </pc:docChgLst>
  <pc:docChgLst>
    <pc:chgData name="Wouter Hendrickx" userId="e062e4cd-b929-414f-b60a-82e98a18c671" providerId="ADAL" clId="{72D67DE5-715F-4098-8213-35D8AFF21393}"/>
    <pc:docChg chg="undo custSel modSld">
      <pc:chgData name="Wouter Hendrickx" userId="e062e4cd-b929-414f-b60a-82e98a18c671" providerId="ADAL" clId="{72D67DE5-715F-4098-8213-35D8AFF21393}" dt="2023-05-11T10:44:49.085" v="182"/>
      <pc:docMkLst>
        <pc:docMk/>
      </pc:docMkLst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1919723112" sldId="265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1919723112" sldId="265"/>
            <ac:cxnSpMk id="3" creationId="{F22467C3-88AF-6FE9-D57B-2D14E9056BEF}"/>
          </ac:cxnSpMkLst>
        </pc:cxnChg>
      </pc:sldChg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3075865227" sldId="267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3075865227" sldId="267"/>
            <ac:cxnSpMk id="2" creationId="{7DB543AE-6282-9C9E-2755-47AB753B8290}"/>
          </ac:cxnSpMkLst>
        </pc:cxnChg>
      </pc:sldChg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56425514" sldId="268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56425514" sldId="268"/>
            <ac:cxnSpMk id="2" creationId="{D4444DF8-2BDA-12B5-D4C5-2A754B8B6A60}"/>
          </ac:cxnSpMkLst>
        </pc:cxnChg>
      </pc:sldChg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3394396441" sldId="269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3394396441" sldId="269"/>
            <ac:cxnSpMk id="2" creationId="{DBF86AFA-9EB2-A54A-FBB3-8299B1ADB082}"/>
          </ac:cxnSpMkLst>
        </pc:cxnChg>
      </pc:sldChg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4048003387" sldId="270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4048003387" sldId="270"/>
            <ac:cxnSpMk id="2" creationId="{CD592968-45EE-0471-EE3C-DAFD7B089CBD}"/>
          </ac:cxnSpMkLst>
        </pc:cxnChg>
      </pc:sldChg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2311224158" sldId="277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2311224158" sldId="277"/>
            <ac:cxnSpMk id="2" creationId="{796FB7C9-F779-8F59-BD36-6C11559944E0}"/>
          </ac:cxnSpMkLst>
        </pc:cxnChg>
      </pc:sldChg>
      <pc:sldChg chg="addSp delSp modSp mod">
        <pc:chgData name="Wouter Hendrickx" userId="e062e4cd-b929-414f-b60a-82e98a18c671" providerId="ADAL" clId="{72D67DE5-715F-4098-8213-35D8AFF21393}" dt="2023-05-11T10:44:49.085" v="182"/>
        <pc:sldMkLst>
          <pc:docMk/>
          <pc:sldMk cId="1566277773" sldId="280"/>
        </pc:sldMkLst>
        <pc:cxnChg chg="add del mod modVis">
          <ac:chgData name="Wouter Hendrickx" userId="e062e4cd-b929-414f-b60a-82e98a18c671" providerId="ADAL" clId="{72D67DE5-715F-4098-8213-35D8AFF21393}" dt="2023-05-11T10:44:49.085" v="182"/>
          <ac:cxnSpMkLst>
            <pc:docMk/>
            <pc:sldMk cId="1566277773" sldId="280"/>
            <ac:cxnSpMk id="2" creationId="{D4B3E564-41F9-134B-5DB6-9B01955D44D3}"/>
          </ac:cxnSpMkLst>
        </pc:cxnChg>
      </pc:sldChg>
    </pc:docChg>
  </pc:docChgLst>
  <pc:docChgLst>
    <pc:chgData name="Christophe Raynaud" userId="f7ade792-ee06-4f49-8e25-a68a67cf0bff" providerId="ADAL" clId="{C7CF1581-2F99-4C89-B99B-47F7DE100176}"/>
    <pc:docChg chg="modSld">
      <pc:chgData name="Christophe Raynaud" userId="f7ade792-ee06-4f49-8e25-a68a67cf0bff" providerId="ADAL" clId="{C7CF1581-2F99-4C89-B99B-47F7DE100176}" dt="2023-11-22T05:24:57.085" v="22"/>
      <pc:docMkLst>
        <pc:docMk/>
      </pc:docMkLst>
      <pc:sldChg chg="modSp mod">
        <pc:chgData name="Christophe Raynaud" userId="f7ade792-ee06-4f49-8e25-a68a67cf0bff" providerId="ADAL" clId="{C7CF1581-2F99-4C89-B99B-47F7DE100176}" dt="2023-11-22T05:24:35.902" v="18" actId="20577"/>
        <pc:sldMkLst>
          <pc:docMk/>
          <pc:sldMk cId="1919723112" sldId="265"/>
        </pc:sldMkLst>
        <pc:spChg chg="mod">
          <ac:chgData name="Christophe Raynaud" userId="f7ade792-ee06-4f49-8e25-a68a67cf0bff" providerId="ADAL" clId="{C7CF1581-2F99-4C89-B99B-47F7DE100176}" dt="2023-11-22T05:24:35.902" v="18" actId="20577"/>
          <ac:spMkLst>
            <pc:docMk/>
            <pc:sldMk cId="1919723112" sldId="265"/>
            <ac:spMk id="8" creationId="{2AF3A7B6-775A-4281-ADEA-B72F963943EB}"/>
          </ac:spMkLst>
        </pc:spChg>
      </pc:sldChg>
      <pc:sldChg chg="modSp mod">
        <pc:chgData name="Christophe Raynaud" userId="f7ade792-ee06-4f49-8e25-a68a67cf0bff" providerId="ADAL" clId="{C7CF1581-2F99-4C89-B99B-47F7DE100176}" dt="2023-11-22T05:24:43.072" v="19"/>
        <pc:sldMkLst>
          <pc:docMk/>
          <pc:sldMk cId="3075865227" sldId="267"/>
        </pc:sldMkLst>
        <pc:spChg chg="mod">
          <ac:chgData name="Christophe Raynaud" userId="f7ade792-ee06-4f49-8e25-a68a67cf0bff" providerId="ADAL" clId="{C7CF1581-2F99-4C89-B99B-47F7DE100176}" dt="2023-11-22T05:24:43.072" v="19"/>
          <ac:spMkLst>
            <pc:docMk/>
            <pc:sldMk cId="3075865227" sldId="267"/>
            <ac:spMk id="27" creationId="{E0299DF0-31CE-40BF-BF00-C7C2DA1439FF}"/>
          </ac:spMkLst>
        </pc:spChg>
      </pc:sldChg>
      <pc:sldChg chg="modSp mod">
        <pc:chgData name="Christophe Raynaud" userId="f7ade792-ee06-4f49-8e25-a68a67cf0bff" providerId="ADAL" clId="{C7CF1581-2F99-4C89-B99B-47F7DE100176}" dt="2023-11-22T05:24:46.715" v="20"/>
        <pc:sldMkLst>
          <pc:docMk/>
          <pc:sldMk cId="56425514" sldId="268"/>
        </pc:sldMkLst>
        <pc:spChg chg="mod">
          <ac:chgData name="Christophe Raynaud" userId="f7ade792-ee06-4f49-8e25-a68a67cf0bff" providerId="ADAL" clId="{C7CF1581-2F99-4C89-B99B-47F7DE100176}" dt="2023-11-22T05:24:46.715" v="20"/>
          <ac:spMkLst>
            <pc:docMk/>
            <pc:sldMk cId="56425514" sldId="268"/>
            <ac:spMk id="186" creationId="{AFFC9DA5-FE0B-4AA0-B049-840B9550DED3}"/>
          </ac:spMkLst>
        </pc:spChg>
      </pc:sldChg>
      <pc:sldChg chg="modSp mod">
        <pc:chgData name="Christophe Raynaud" userId="f7ade792-ee06-4f49-8e25-a68a67cf0bff" providerId="ADAL" clId="{C7CF1581-2F99-4C89-B99B-47F7DE100176}" dt="2023-11-22T05:24:53.206" v="21"/>
        <pc:sldMkLst>
          <pc:docMk/>
          <pc:sldMk cId="2311224158" sldId="277"/>
        </pc:sldMkLst>
        <pc:spChg chg="mod">
          <ac:chgData name="Christophe Raynaud" userId="f7ade792-ee06-4f49-8e25-a68a67cf0bff" providerId="ADAL" clId="{C7CF1581-2F99-4C89-B99B-47F7DE100176}" dt="2023-11-22T05:24:53.206" v="21"/>
          <ac:spMkLst>
            <pc:docMk/>
            <pc:sldMk cId="2311224158" sldId="277"/>
            <ac:spMk id="18" creationId="{71E6AB85-3985-4483-B940-D3B87D3CA8EC}"/>
          </ac:spMkLst>
        </pc:spChg>
      </pc:sldChg>
      <pc:sldChg chg="modSp mod">
        <pc:chgData name="Christophe Raynaud" userId="f7ade792-ee06-4f49-8e25-a68a67cf0bff" providerId="ADAL" clId="{C7CF1581-2F99-4C89-B99B-47F7DE100176}" dt="2023-11-22T05:24:57.085" v="22"/>
        <pc:sldMkLst>
          <pc:docMk/>
          <pc:sldMk cId="1566277773" sldId="280"/>
        </pc:sldMkLst>
        <pc:spChg chg="mod">
          <ac:chgData name="Christophe Raynaud" userId="f7ade792-ee06-4f49-8e25-a68a67cf0bff" providerId="ADAL" clId="{C7CF1581-2F99-4C89-B99B-47F7DE100176}" dt="2023-11-22T05:24:57.085" v="22"/>
          <ac:spMkLst>
            <pc:docMk/>
            <pc:sldMk cId="1566277773" sldId="280"/>
            <ac:spMk id="4" creationId="{7227F179-A440-4783-A265-3F9A1BD1D8B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437F3-4635-4A9C-BE1B-7C6E22E81D31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38250"/>
            <a:ext cx="23145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FE4BE-344F-4DB9-80A9-77E62DBA2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72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34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02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71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32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05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8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FE4BE-344F-4DB9-80A9-77E62DBA27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07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1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0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41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3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3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6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2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7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9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2F3A-37AE-4FAE-B37E-BB94FFB8FFC4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84080-91E5-4DBC-898D-DED0907F3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5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8.bin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emf"/><Relationship Id="rId20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AF3A7B6-775A-4281-ADEA-B72F963943EB}"/>
              </a:ext>
            </a:extLst>
          </p:cNvPr>
          <p:cNvSpPr txBox="1"/>
          <p:nvPr/>
        </p:nvSpPr>
        <p:spPr>
          <a:xfrm>
            <a:off x="0" y="644"/>
            <a:ext cx="23952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Additional file 1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ABD913-BDFE-4949-BF5B-0EF8EF673908}"/>
              </a:ext>
            </a:extLst>
          </p:cNvPr>
          <p:cNvGrpSpPr/>
          <p:nvPr/>
        </p:nvGrpSpPr>
        <p:grpSpPr>
          <a:xfrm>
            <a:off x="107576" y="1582937"/>
            <a:ext cx="6657975" cy="3937672"/>
            <a:chOff x="200025" y="3199729"/>
            <a:chExt cx="6657975" cy="393767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5128544-8775-4439-8A34-0A037640B5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3333"/>
            <a:stretch/>
          </p:blipFill>
          <p:spPr>
            <a:xfrm>
              <a:off x="200025" y="3199729"/>
              <a:ext cx="6657975" cy="393767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564B403-5907-429F-A36E-B536CB8DC3ED}"/>
                </a:ext>
              </a:extLst>
            </p:cNvPr>
            <p:cNvSpPr txBox="1"/>
            <p:nvPr/>
          </p:nvSpPr>
          <p:spPr>
            <a:xfrm>
              <a:off x="1411941" y="4636475"/>
              <a:ext cx="126402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solidFill>
                    <a:srgbClr val="8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CpG island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E73FBE3-6F65-4573-92A3-8CFD7730FD28}"/>
              </a:ext>
            </a:extLst>
          </p:cNvPr>
          <p:cNvSpPr txBox="1"/>
          <p:nvPr/>
        </p:nvSpPr>
        <p:spPr>
          <a:xfrm>
            <a:off x="13877" y="1493905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8A02631C-EDDD-41D9-83D6-2149292B46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6" y="6070091"/>
            <a:ext cx="5219700" cy="25524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2A3F1C-3712-4CAF-B53D-32A029319CE4}"/>
              </a:ext>
            </a:extLst>
          </p:cNvPr>
          <p:cNvSpPr txBox="1"/>
          <p:nvPr/>
        </p:nvSpPr>
        <p:spPr>
          <a:xfrm>
            <a:off x="128214" y="6070091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919723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55106D7-3B25-4836-A2AF-428037D7F6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167032"/>
              </p:ext>
            </p:extLst>
          </p:nvPr>
        </p:nvGraphicFramePr>
        <p:xfrm>
          <a:off x="4964811" y="1256805"/>
          <a:ext cx="1881188" cy="2296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3779264" imgH="4121243" progId="Prism9.Document">
                  <p:embed/>
                </p:oleObj>
              </mc:Choice>
              <mc:Fallback>
                <p:oleObj name="Prism 9" r:id="rId3" imgW="3779264" imgH="4121243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55106D7-3B25-4836-A2AF-428037D7F6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64811" y="1256805"/>
                        <a:ext cx="1881188" cy="2296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79DBB67-EBF4-4EF0-A774-35FA7EEFEE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075118"/>
              </p:ext>
            </p:extLst>
          </p:nvPr>
        </p:nvGraphicFramePr>
        <p:xfrm>
          <a:off x="1295400" y="5552563"/>
          <a:ext cx="1881188" cy="2152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3428852" imgH="3778016" progId="Prism9.Document">
                  <p:embed/>
                </p:oleObj>
              </mc:Choice>
              <mc:Fallback>
                <p:oleObj name="Prism 9" r:id="rId5" imgW="3428852" imgH="3778016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379DBB67-EBF4-4EF0-A774-35FA7EEFEE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5400" y="5552563"/>
                        <a:ext cx="1881188" cy="2152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95D593F-B9CF-4AA8-B101-FEADA8FB71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334837"/>
              </p:ext>
            </p:extLst>
          </p:nvPr>
        </p:nvGraphicFramePr>
        <p:xfrm>
          <a:off x="1285174" y="1267056"/>
          <a:ext cx="1881188" cy="213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3415167" imgH="3881740" progId="Prism9.Document">
                  <p:embed/>
                </p:oleObj>
              </mc:Choice>
              <mc:Fallback>
                <p:oleObj name="Prism 9" r:id="rId7" imgW="3415167" imgH="3881740" progId="Prism9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95D593F-B9CF-4AA8-B101-FEADA8FB71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85174" y="1267056"/>
                        <a:ext cx="1881188" cy="2138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77BFE30-BB46-41D6-8C27-3D2496357D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57219"/>
              </p:ext>
            </p:extLst>
          </p:nvPr>
        </p:nvGraphicFramePr>
        <p:xfrm>
          <a:off x="3130550" y="3410181"/>
          <a:ext cx="1879600" cy="214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3321892" imgH="3793503" progId="Prism9.Document">
                  <p:embed/>
                </p:oleObj>
              </mc:Choice>
              <mc:Fallback>
                <p:oleObj name="Prism 9" r:id="rId9" imgW="3321892" imgH="3793503" progId="Prism9.Document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77BFE30-BB46-41D6-8C27-3D2496357D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130550" y="3410181"/>
                        <a:ext cx="1879600" cy="2147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C36AFB8-C085-4014-B281-83B8D2D451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178749"/>
              </p:ext>
            </p:extLst>
          </p:nvPr>
        </p:nvGraphicFramePr>
        <p:xfrm>
          <a:off x="3131344" y="7705197"/>
          <a:ext cx="1881187" cy="2124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1" imgW="3390678" imgH="3689778" progId="Prism9.Document">
                  <p:embed/>
                </p:oleObj>
              </mc:Choice>
              <mc:Fallback>
                <p:oleObj name="Prism 9" r:id="rId11" imgW="3390678" imgH="3689778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C36AFB8-C085-4014-B281-83B8D2D451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31344" y="7705197"/>
                        <a:ext cx="1881187" cy="2124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C630198-861E-428E-9D09-8A35498E0A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323392"/>
              </p:ext>
            </p:extLst>
          </p:nvPr>
        </p:nvGraphicFramePr>
        <p:xfrm>
          <a:off x="1285174" y="3405418"/>
          <a:ext cx="1881188" cy="2152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3" imgW="3393559" imgH="3881740" progId="Prism9.Document">
                  <p:embed/>
                </p:oleObj>
              </mc:Choice>
              <mc:Fallback>
                <p:oleObj name="Prism 9" r:id="rId13" imgW="3393559" imgH="3881740" progId="Prism9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C630198-861E-428E-9D09-8A35498E0A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285174" y="3405418"/>
                        <a:ext cx="1881188" cy="2152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9341857-8B52-40E5-819E-2355760181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708191"/>
              </p:ext>
            </p:extLst>
          </p:nvPr>
        </p:nvGraphicFramePr>
        <p:xfrm>
          <a:off x="3141569" y="5558052"/>
          <a:ext cx="1881188" cy="2147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5" imgW="3385996" imgH="3689778" progId="Prism9.Document">
                  <p:embed/>
                </p:oleObj>
              </mc:Choice>
              <mc:Fallback>
                <p:oleObj name="Prism 9" r:id="rId15" imgW="3385996" imgH="3689778" progId="Prism9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9341857-8B52-40E5-819E-235576018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141569" y="5558052"/>
                        <a:ext cx="1881188" cy="2147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102D21D-AE6A-438C-B628-B1357B7E5E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58500"/>
              </p:ext>
            </p:extLst>
          </p:nvPr>
        </p:nvGraphicFramePr>
        <p:xfrm>
          <a:off x="3131343" y="1264312"/>
          <a:ext cx="1881188" cy="213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7" imgW="3328014" imgH="3793503" progId="Prism9.Document">
                  <p:embed/>
                </p:oleObj>
              </mc:Choice>
              <mc:Fallback>
                <p:oleObj name="Prism 9" r:id="rId17" imgW="3328014" imgH="3793503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102D21D-AE6A-438C-B628-B1357B7E5E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131343" y="1264312"/>
                        <a:ext cx="1881188" cy="2138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B03492CB-2121-4D83-8579-3A952C792B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638567"/>
              </p:ext>
            </p:extLst>
          </p:nvPr>
        </p:nvGraphicFramePr>
        <p:xfrm>
          <a:off x="1285174" y="7705197"/>
          <a:ext cx="1881187" cy="2152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9" imgW="3341699" imgH="3778016" progId="Prism9.Document">
                  <p:embed/>
                </p:oleObj>
              </mc:Choice>
              <mc:Fallback>
                <p:oleObj name="Prism 9" r:id="rId19" imgW="3341699" imgH="3778016" progId="Prism9.Document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B03492CB-2121-4D83-8579-3A952C792B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285174" y="7705197"/>
                        <a:ext cx="1881187" cy="2152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5BD41F2-C5AF-4B01-82DC-19FCCD44DD4A}"/>
              </a:ext>
            </a:extLst>
          </p:cNvPr>
          <p:cNvSpPr txBox="1"/>
          <p:nvPr/>
        </p:nvSpPr>
        <p:spPr>
          <a:xfrm rot="16200000">
            <a:off x="147894" y="321800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UNISAM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420E15-D06E-440F-8E93-8EB7BAEC8244}"/>
              </a:ext>
            </a:extLst>
          </p:cNvPr>
          <p:cNvSpPr txBox="1"/>
          <p:nvPr/>
        </p:nvSpPr>
        <p:spPr>
          <a:xfrm>
            <a:off x="3607675" y="67129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55A0F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T47D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FFA959-0618-4B99-BC27-230848355025}"/>
              </a:ext>
            </a:extLst>
          </p:cNvPr>
          <p:cNvSpPr txBox="1"/>
          <p:nvPr/>
        </p:nvSpPr>
        <p:spPr>
          <a:xfrm>
            <a:off x="5114163" y="67129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B856D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8C67CF-12CF-4B57-A0DA-2928EF8BABA2}"/>
              </a:ext>
            </a:extLst>
          </p:cNvPr>
          <p:cNvSpPr txBox="1"/>
          <p:nvPr/>
        </p:nvSpPr>
        <p:spPr>
          <a:xfrm>
            <a:off x="1771732" y="671290"/>
            <a:ext cx="92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BT-549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168A07-9589-41F2-8E27-187438AE3533}"/>
              </a:ext>
            </a:extLst>
          </p:cNvPr>
          <p:cNvSpPr txBox="1"/>
          <p:nvPr/>
        </p:nvSpPr>
        <p:spPr>
          <a:xfrm rot="16200000">
            <a:off x="282547" y="752053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KRAB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EF340F-76A4-4731-94DE-C0A3DAA29755}"/>
              </a:ext>
            </a:extLst>
          </p:cNvPr>
          <p:cNvSpPr txBox="1"/>
          <p:nvPr/>
        </p:nvSpPr>
        <p:spPr>
          <a:xfrm>
            <a:off x="1156877" y="942366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EB8C39-F6EC-4156-9779-8A7CDFCB1C31}"/>
              </a:ext>
            </a:extLst>
          </p:cNvPr>
          <p:cNvSpPr txBox="1"/>
          <p:nvPr/>
        </p:nvSpPr>
        <p:spPr>
          <a:xfrm>
            <a:off x="1156877" y="3386003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4CD510-C5C1-4FDC-B9A6-E763D2010528}"/>
              </a:ext>
            </a:extLst>
          </p:cNvPr>
          <p:cNvSpPr txBox="1"/>
          <p:nvPr/>
        </p:nvSpPr>
        <p:spPr>
          <a:xfrm>
            <a:off x="1156877" y="5546811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68C9CC-75CC-4205-9618-8A57548B7839}"/>
              </a:ext>
            </a:extLst>
          </p:cNvPr>
          <p:cNvSpPr txBox="1"/>
          <p:nvPr/>
        </p:nvSpPr>
        <p:spPr>
          <a:xfrm>
            <a:off x="1156877" y="7535919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2C9833-CBDB-42D8-9568-D1C6852605E9}"/>
              </a:ext>
            </a:extLst>
          </p:cNvPr>
          <p:cNvSpPr txBox="1"/>
          <p:nvPr/>
        </p:nvSpPr>
        <p:spPr>
          <a:xfrm>
            <a:off x="3013583" y="942366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34B81E-CDB1-4CB0-8065-991643BA05E8}"/>
              </a:ext>
            </a:extLst>
          </p:cNvPr>
          <p:cNvSpPr txBox="1"/>
          <p:nvPr/>
        </p:nvSpPr>
        <p:spPr>
          <a:xfrm>
            <a:off x="3013583" y="3386003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297DF7-A5A4-4A96-A65F-CC9675C9C153}"/>
              </a:ext>
            </a:extLst>
          </p:cNvPr>
          <p:cNvSpPr txBox="1"/>
          <p:nvPr/>
        </p:nvSpPr>
        <p:spPr>
          <a:xfrm>
            <a:off x="3013583" y="5546811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A04EEE-AF21-423A-A8D7-F1DDD36E58C3}"/>
              </a:ext>
            </a:extLst>
          </p:cNvPr>
          <p:cNvSpPr txBox="1"/>
          <p:nvPr/>
        </p:nvSpPr>
        <p:spPr>
          <a:xfrm>
            <a:off x="3013583" y="7535919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337125-C83F-4053-A7DE-351ABA7E8883}"/>
              </a:ext>
            </a:extLst>
          </p:cNvPr>
          <p:cNvSpPr txBox="1"/>
          <p:nvPr/>
        </p:nvSpPr>
        <p:spPr>
          <a:xfrm>
            <a:off x="4936142" y="943104"/>
            <a:ext cx="17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299DF0-31CE-40BF-BF00-C7C2DA1439FF}"/>
              </a:ext>
            </a:extLst>
          </p:cNvPr>
          <p:cNvSpPr txBox="1"/>
          <p:nvPr/>
        </p:nvSpPr>
        <p:spPr>
          <a:xfrm>
            <a:off x="0" y="646"/>
            <a:ext cx="23952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Additional file 2 </a:t>
            </a:r>
          </a:p>
        </p:txBody>
      </p:sp>
    </p:spTree>
    <p:extLst>
      <p:ext uri="{BB962C8B-B14F-4D97-AF65-F5344CB8AC3E}">
        <p14:creationId xmlns:p14="http://schemas.microsoft.com/office/powerpoint/2010/main" val="3075865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EAF0F1FC-81E6-4E9F-ABD8-BC14C25808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31" t="45416" r="10243" b="6439"/>
          <a:stretch/>
        </p:blipFill>
        <p:spPr>
          <a:xfrm>
            <a:off x="752286" y="1215414"/>
            <a:ext cx="5310280" cy="103795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E2868D-FE69-4101-9D61-5B0204BE58DB}"/>
              </a:ext>
            </a:extLst>
          </p:cNvPr>
          <p:cNvCxnSpPr>
            <a:cxnSpLocks/>
          </p:cNvCxnSpPr>
          <p:nvPr/>
        </p:nvCxnSpPr>
        <p:spPr>
          <a:xfrm>
            <a:off x="806939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2EB910A-CABB-401D-A859-DB9F87AAD99D}"/>
              </a:ext>
            </a:extLst>
          </p:cNvPr>
          <p:cNvSpPr txBox="1"/>
          <p:nvPr/>
        </p:nvSpPr>
        <p:spPr>
          <a:xfrm rot="17649202">
            <a:off x="774685" y="2407768"/>
            <a:ext cx="484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HFF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59C70D-089C-4859-B678-EFAF35230D47}"/>
              </a:ext>
            </a:extLst>
          </p:cNvPr>
          <p:cNvCxnSpPr>
            <a:cxnSpLocks/>
          </p:cNvCxnSpPr>
          <p:nvPr/>
        </p:nvCxnSpPr>
        <p:spPr>
          <a:xfrm>
            <a:off x="1435361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F0FB259-F108-4A5F-963A-9C47849CCF29}"/>
              </a:ext>
            </a:extLst>
          </p:cNvPr>
          <p:cNvSpPr txBox="1"/>
          <p:nvPr/>
        </p:nvSpPr>
        <p:spPr>
          <a:xfrm rot="17649202">
            <a:off x="1214381" y="2496786"/>
            <a:ext cx="6795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BT-549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DEA6BF8-DE37-4155-9765-B9334B58DAA8}"/>
              </a:ext>
            </a:extLst>
          </p:cNvPr>
          <p:cNvCxnSpPr>
            <a:cxnSpLocks/>
          </p:cNvCxnSpPr>
          <p:nvPr/>
        </p:nvCxnSpPr>
        <p:spPr>
          <a:xfrm>
            <a:off x="2016205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482C059-1955-4016-B3D9-EC8A7BADF46F}"/>
              </a:ext>
            </a:extLst>
          </p:cNvPr>
          <p:cNvSpPr txBox="1"/>
          <p:nvPr/>
        </p:nvSpPr>
        <p:spPr>
          <a:xfrm rot="17649202">
            <a:off x="1911426" y="2442141"/>
            <a:ext cx="559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T47D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0544D75-8654-44FF-9F00-1E188E47FB6B}"/>
              </a:ext>
            </a:extLst>
          </p:cNvPr>
          <p:cNvCxnSpPr>
            <a:cxnSpLocks/>
          </p:cNvCxnSpPr>
          <p:nvPr/>
        </p:nvCxnSpPr>
        <p:spPr>
          <a:xfrm>
            <a:off x="2589904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8F5B412-9667-4042-A6CE-C26B8E7FF511}"/>
              </a:ext>
            </a:extLst>
          </p:cNvPr>
          <p:cNvSpPr txBox="1"/>
          <p:nvPr/>
        </p:nvSpPr>
        <p:spPr>
          <a:xfrm rot="17649202">
            <a:off x="2138117" y="2640179"/>
            <a:ext cx="9938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1C60BE-672D-4219-BD86-E67E855DE0F6}"/>
              </a:ext>
            </a:extLst>
          </p:cNvPr>
          <p:cNvSpPr txBox="1"/>
          <p:nvPr/>
        </p:nvSpPr>
        <p:spPr>
          <a:xfrm>
            <a:off x="-4659" y="1856811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BFF6A9-3E4D-45BC-BA24-05EE965D0982}"/>
              </a:ext>
            </a:extLst>
          </p:cNvPr>
          <p:cNvSpPr txBox="1"/>
          <p:nvPr/>
        </p:nvSpPr>
        <p:spPr>
          <a:xfrm>
            <a:off x="-4659" y="1315454"/>
            <a:ext cx="652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2C6515-B3E2-445D-B3D6-EC452346F124}"/>
              </a:ext>
            </a:extLst>
          </p:cNvPr>
          <p:cNvCxnSpPr>
            <a:cxnSpLocks/>
          </p:cNvCxnSpPr>
          <p:nvPr/>
        </p:nvCxnSpPr>
        <p:spPr>
          <a:xfrm>
            <a:off x="3197466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A92157D-2FD9-430C-BAC0-769AA1F01AD3}"/>
              </a:ext>
            </a:extLst>
          </p:cNvPr>
          <p:cNvSpPr txBox="1"/>
          <p:nvPr/>
        </p:nvSpPr>
        <p:spPr>
          <a:xfrm rot="17649202">
            <a:off x="2751667" y="2630932"/>
            <a:ext cx="973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MDA-MB-436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2841A8A-08DC-4083-BAB2-2E5ECD2CE69B}"/>
              </a:ext>
            </a:extLst>
          </p:cNvPr>
          <p:cNvCxnSpPr>
            <a:cxnSpLocks/>
          </p:cNvCxnSpPr>
          <p:nvPr/>
        </p:nvCxnSpPr>
        <p:spPr>
          <a:xfrm>
            <a:off x="3795503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9010448-6E72-484D-8862-DBC5B8C539C2}"/>
              </a:ext>
            </a:extLst>
          </p:cNvPr>
          <p:cNvSpPr txBox="1"/>
          <p:nvPr/>
        </p:nvSpPr>
        <p:spPr>
          <a:xfrm rot="17649202">
            <a:off x="3346920" y="2635231"/>
            <a:ext cx="983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MDA-MB-468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507294-47E4-437B-B10A-EC2FEE88FCFF}"/>
              </a:ext>
            </a:extLst>
          </p:cNvPr>
          <p:cNvCxnSpPr>
            <a:cxnSpLocks/>
          </p:cNvCxnSpPr>
          <p:nvPr/>
        </p:nvCxnSpPr>
        <p:spPr>
          <a:xfrm>
            <a:off x="4388608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EEF5944-ABF6-471C-80E5-3D41E92D553A}"/>
              </a:ext>
            </a:extLst>
          </p:cNvPr>
          <p:cNvSpPr txBox="1"/>
          <p:nvPr/>
        </p:nvSpPr>
        <p:spPr>
          <a:xfrm rot="17649202">
            <a:off x="4203656" y="2508868"/>
            <a:ext cx="602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B8752A-B47D-42F8-9B31-645B11AE658F}"/>
              </a:ext>
            </a:extLst>
          </p:cNvPr>
          <p:cNvCxnSpPr>
            <a:cxnSpLocks/>
          </p:cNvCxnSpPr>
          <p:nvPr/>
        </p:nvCxnSpPr>
        <p:spPr>
          <a:xfrm>
            <a:off x="4977120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9C7584B-6514-4CFF-8179-02A6B623321A}"/>
              </a:ext>
            </a:extLst>
          </p:cNvPr>
          <p:cNvSpPr txBox="1"/>
          <p:nvPr/>
        </p:nvSpPr>
        <p:spPr>
          <a:xfrm rot="17649202">
            <a:off x="4522493" y="2644564"/>
            <a:ext cx="1003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MDA-MB-453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AEA823-3775-4E20-971C-97448D756CFA}"/>
              </a:ext>
            </a:extLst>
          </p:cNvPr>
          <p:cNvCxnSpPr>
            <a:cxnSpLocks/>
          </p:cNvCxnSpPr>
          <p:nvPr/>
        </p:nvCxnSpPr>
        <p:spPr>
          <a:xfrm>
            <a:off x="5547613" y="2259495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2A65227-EFAA-4AE0-B5DF-3C11B07EA2C7}"/>
              </a:ext>
            </a:extLst>
          </p:cNvPr>
          <p:cNvSpPr txBox="1"/>
          <p:nvPr/>
        </p:nvSpPr>
        <p:spPr>
          <a:xfrm rot="17649202">
            <a:off x="5396715" y="2472570"/>
            <a:ext cx="62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HCC70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7E82EA-1772-4DC6-BE16-DE510BD225FA}"/>
              </a:ext>
            </a:extLst>
          </p:cNvPr>
          <p:cNvSpPr txBox="1"/>
          <p:nvPr/>
        </p:nvSpPr>
        <p:spPr>
          <a:xfrm>
            <a:off x="-4659" y="827315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29" name="Picture 28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0A65ABCC-C7F4-4309-BAF4-6A6DB87BF5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9" t="16816" r="26181"/>
          <a:stretch/>
        </p:blipFill>
        <p:spPr>
          <a:xfrm>
            <a:off x="772080" y="4146267"/>
            <a:ext cx="5310280" cy="103794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865942E-12A3-47BD-90EB-0487E0E758F4}"/>
              </a:ext>
            </a:extLst>
          </p:cNvPr>
          <p:cNvSpPr txBox="1"/>
          <p:nvPr/>
        </p:nvSpPr>
        <p:spPr>
          <a:xfrm>
            <a:off x="-4659" y="4134960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183888-F8BC-49B8-AE53-7C720876A847}"/>
              </a:ext>
            </a:extLst>
          </p:cNvPr>
          <p:cNvSpPr txBox="1"/>
          <p:nvPr/>
        </p:nvSpPr>
        <p:spPr>
          <a:xfrm>
            <a:off x="-4659" y="4787497"/>
            <a:ext cx="5918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439EBB-EA66-4321-B98A-BE841757883E}"/>
              </a:ext>
            </a:extLst>
          </p:cNvPr>
          <p:cNvSpPr txBox="1"/>
          <p:nvPr/>
        </p:nvSpPr>
        <p:spPr>
          <a:xfrm>
            <a:off x="1967474" y="3896605"/>
            <a:ext cx="5693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CE75A5A-E056-4FE1-A28D-26FB651A1271}"/>
              </a:ext>
            </a:extLst>
          </p:cNvPr>
          <p:cNvCxnSpPr>
            <a:cxnSpLocks/>
          </p:cNvCxnSpPr>
          <p:nvPr/>
        </p:nvCxnSpPr>
        <p:spPr>
          <a:xfrm>
            <a:off x="2040159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CB6E5DC-FC44-4A0D-96B1-AC7068B031DA}"/>
              </a:ext>
            </a:extLst>
          </p:cNvPr>
          <p:cNvSpPr txBox="1"/>
          <p:nvPr/>
        </p:nvSpPr>
        <p:spPr>
          <a:xfrm>
            <a:off x="1396386" y="3896605"/>
            <a:ext cx="519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8DD5548-B7D6-4F11-9238-50099DB3EAA0}"/>
              </a:ext>
            </a:extLst>
          </p:cNvPr>
          <p:cNvCxnSpPr>
            <a:cxnSpLocks/>
          </p:cNvCxnSpPr>
          <p:nvPr/>
        </p:nvCxnSpPr>
        <p:spPr>
          <a:xfrm>
            <a:off x="1444225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C832939-9C80-440B-BF73-1D0AEB1F7772}"/>
              </a:ext>
            </a:extLst>
          </p:cNvPr>
          <p:cNvSpPr txBox="1"/>
          <p:nvPr/>
        </p:nvSpPr>
        <p:spPr>
          <a:xfrm>
            <a:off x="2605158" y="3896605"/>
            <a:ext cx="455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DAC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2D10E4-95A5-4D7C-972D-2B3D4719DD6B}"/>
              </a:ext>
            </a:extLst>
          </p:cNvPr>
          <p:cNvCxnSpPr>
            <a:cxnSpLocks/>
          </p:cNvCxnSpPr>
          <p:nvPr/>
        </p:nvCxnSpPr>
        <p:spPr>
          <a:xfrm>
            <a:off x="2620937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FA51325-6CAB-405B-B881-96CBF4D7C523}"/>
              </a:ext>
            </a:extLst>
          </p:cNvPr>
          <p:cNvSpPr txBox="1"/>
          <p:nvPr/>
        </p:nvSpPr>
        <p:spPr>
          <a:xfrm rot="17777130">
            <a:off x="1891744" y="5249480"/>
            <a:ext cx="67954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BT-549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74DE707-4D05-4BE0-841E-4280B1DD0033}"/>
              </a:ext>
            </a:extLst>
          </p:cNvPr>
          <p:cNvCxnSpPr>
            <a:cxnSpLocks/>
          </p:cNvCxnSpPr>
          <p:nvPr/>
        </p:nvCxnSpPr>
        <p:spPr>
          <a:xfrm>
            <a:off x="1460404" y="5103088"/>
            <a:ext cx="154047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6712222-63EA-4043-87E1-521C3ACAF70C}"/>
              </a:ext>
            </a:extLst>
          </p:cNvPr>
          <p:cNvSpPr txBox="1"/>
          <p:nvPr/>
        </p:nvSpPr>
        <p:spPr>
          <a:xfrm rot="17777130">
            <a:off x="831340" y="5162009"/>
            <a:ext cx="484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HFF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32F4945-5647-4D62-84B5-07C363C5A7BB}"/>
              </a:ext>
            </a:extLst>
          </p:cNvPr>
          <p:cNvCxnSpPr>
            <a:cxnSpLocks/>
          </p:cNvCxnSpPr>
          <p:nvPr/>
        </p:nvCxnSpPr>
        <p:spPr>
          <a:xfrm>
            <a:off x="837334" y="5103088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0CB4289-0E67-422F-A90C-F254EF27F81B}"/>
              </a:ext>
            </a:extLst>
          </p:cNvPr>
          <p:cNvSpPr txBox="1"/>
          <p:nvPr/>
        </p:nvSpPr>
        <p:spPr>
          <a:xfrm>
            <a:off x="3704680" y="3896605"/>
            <a:ext cx="5693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BA2155B-11DC-4D62-A284-40B9F4CAD78A}"/>
              </a:ext>
            </a:extLst>
          </p:cNvPr>
          <p:cNvCxnSpPr>
            <a:cxnSpLocks/>
          </p:cNvCxnSpPr>
          <p:nvPr/>
        </p:nvCxnSpPr>
        <p:spPr>
          <a:xfrm>
            <a:off x="3777365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BC35F38-6DDD-4980-9134-44F1E9944767}"/>
              </a:ext>
            </a:extLst>
          </p:cNvPr>
          <p:cNvSpPr txBox="1"/>
          <p:nvPr/>
        </p:nvSpPr>
        <p:spPr>
          <a:xfrm>
            <a:off x="3162167" y="3896605"/>
            <a:ext cx="519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0A72200-586E-41ED-9820-53B41F7CC35D}"/>
              </a:ext>
            </a:extLst>
          </p:cNvPr>
          <p:cNvCxnSpPr>
            <a:cxnSpLocks/>
          </p:cNvCxnSpPr>
          <p:nvPr/>
        </p:nvCxnSpPr>
        <p:spPr>
          <a:xfrm>
            <a:off x="3210006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7E09F86-6A5A-4C8B-AD58-F594C617EFEB}"/>
              </a:ext>
            </a:extLst>
          </p:cNvPr>
          <p:cNvSpPr txBox="1"/>
          <p:nvPr/>
        </p:nvSpPr>
        <p:spPr>
          <a:xfrm>
            <a:off x="4361414" y="3896605"/>
            <a:ext cx="455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DAC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BEA3BFD-50CE-4E88-B6B2-8AB9945A5E2C}"/>
              </a:ext>
            </a:extLst>
          </p:cNvPr>
          <p:cNvCxnSpPr>
            <a:cxnSpLocks/>
          </p:cNvCxnSpPr>
          <p:nvPr/>
        </p:nvCxnSpPr>
        <p:spPr>
          <a:xfrm>
            <a:off x="4377193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3EE2F64-5110-4AFD-9895-53ED040EEDBA}"/>
              </a:ext>
            </a:extLst>
          </p:cNvPr>
          <p:cNvSpPr txBox="1"/>
          <p:nvPr/>
        </p:nvSpPr>
        <p:spPr>
          <a:xfrm rot="17777130">
            <a:off x="3707888" y="5195785"/>
            <a:ext cx="5597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T47D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2CE15C2-90EB-43DB-8FE7-1E0F2E97FE4F}"/>
              </a:ext>
            </a:extLst>
          </p:cNvPr>
          <p:cNvCxnSpPr>
            <a:cxnSpLocks/>
          </p:cNvCxnSpPr>
          <p:nvPr/>
        </p:nvCxnSpPr>
        <p:spPr>
          <a:xfrm>
            <a:off x="3216660" y="5103088"/>
            <a:ext cx="154047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A964D158-8B7E-4706-A5BA-267AE4CFAA5D}"/>
              </a:ext>
            </a:extLst>
          </p:cNvPr>
          <p:cNvSpPr txBox="1"/>
          <p:nvPr/>
        </p:nvSpPr>
        <p:spPr>
          <a:xfrm>
            <a:off x="5073129" y="3896605"/>
            <a:ext cx="5693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A0CEC45-565C-4A95-BBF6-7DC437C00E00}"/>
              </a:ext>
            </a:extLst>
          </p:cNvPr>
          <p:cNvCxnSpPr>
            <a:cxnSpLocks/>
          </p:cNvCxnSpPr>
          <p:nvPr/>
        </p:nvCxnSpPr>
        <p:spPr>
          <a:xfrm>
            <a:off x="5232708" y="4142826"/>
            <a:ext cx="25022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3674E01-5BB2-4C19-9D31-F5A7A885A761}"/>
              </a:ext>
            </a:extLst>
          </p:cNvPr>
          <p:cNvSpPr txBox="1"/>
          <p:nvPr/>
        </p:nvSpPr>
        <p:spPr>
          <a:xfrm>
            <a:off x="4780252" y="3896605"/>
            <a:ext cx="519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E8DEA57-8C84-4F52-B3D9-848E56F9FD4C}"/>
              </a:ext>
            </a:extLst>
          </p:cNvPr>
          <p:cNvCxnSpPr>
            <a:cxnSpLocks/>
          </p:cNvCxnSpPr>
          <p:nvPr/>
        </p:nvCxnSpPr>
        <p:spPr>
          <a:xfrm>
            <a:off x="4910373" y="4139511"/>
            <a:ext cx="259452" cy="331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BC135B6-FE7C-4F7F-9FC4-31CC0F469FBB}"/>
              </a:ext>
            </a:extLst>
          </p:cNvPr>
          <p:cNvSpPr txBox="1"/>
          <p:nvPr/>
        </p:nvSpPr>
        <p:spPr>
          <a:xfrm>
            <a:off x="5543407" y="3896605"/>
            <a:ext cx="455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DAC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3E7A3CF-39B3-47CB-95D3-3444F0B1CBA4}"/>
              </a:ext>
            </a:extLst>
          </p:cNvPr>
          <p:cNvCxnSpPr>
            <a:cxnSpLocks/>
          </p:cNvCxnSpPr>
          <p:nvPr/>
        </p:nvCxnSpPr>
        <p:spPr>
          <a:xfrm>
            <a:off x="5559186" y="4142826"/>
            <a:ext cx="424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BC08004-68D7-4F3B-B660-3C70A6C93C0B}"/>
              </a:ext>
            </a:extLst>
          </p:cNvPr>
          <p:cNvSpPr txBox="1"/>
          <p:nvPr/>
        </p:nvSpPr>
        <p:spPr>
          <a:xfrm rot="17777130">
            <a:off x="5002646" y="5376654"/>
            <a:ext cx="96322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BFBA4CF-87A6-440A-AC19-88D856611906}"/>
              </a:ext>
            </a:extLst>
          </p:cNvPr>
          <p:cNvCxnSpPr>
            <a:cxnSpLocks/>
          </p:cNvCxnSpPr>
          <p:nvPr/>
        </p:nvCxnSpPr>
        <p:spPr>
          <a:xfrm>
            <a:off x="4934211" y="5103088"/>
            <a:ext cx="109834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68644B5D-324B-468E-A936-C94521307A2E}"/>
              </a:ext>
            </a:extLst>
          </p:cNvPr>
          <p:cNvSpPr txBox="1"/>
          <p:nvPr/>
        </p:nvSpPr>
        <p:spPr>
          <a:xfrm>
            <a:off x="-4659" y="3437576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7" name="Picture 6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59B7015-2828-475C-BFB5-9CA1D2050D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911" y="6743961"/>
            <a:ext cx="4146025" cy="1037948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DADB2967-B521-40EF-BD17-7EEC05C54BDB}"/>
              </a:ext>
            </a:extLst>
          </p:cNvPr>
          <p:cNvSpPr txBox="1"/>
          <p:nvPr/>
        </p:nvSpPr>
        <p:spPr>
          <a:xfrm>
            <a:off x="3179435" y="6524230"/>
            <a:ext cx="500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ACCEF8D-2F51-4E1B-B013-29234D67FC15}"/>
              </a:ext>
            </a:extLst>
          </p:cNvPr>
          <p:cNvCxnSpPr>
            <a:cxnSpLocks/>
          </p:cNvCxnSpPr>
          <p:nvPr/>
        </p:nvCxnSpPr>
        <p:spPr>
          <a:xfrm>
            <a:off x="3218718" y="6770451"/>
            <a:ext cx="422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3C14247D-B309-49B8-8E2E-A8B7B7342DCA}"/>
              </a:ext>
            </a:extLst>
          </p:cNvPr>
          <p:cNvSpPr txBox="1"/>
          <p:nvPr/>
        </p:nvSpPr>
        <p:spPr>
          <a:xfrm>
            <a:off x="2584398" y="6524230"/>
            <a:ext cx="520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9DF1C34-3DBE-47F1-9ACD-F631B334E1BA}"/>
              </a:ext>
            </a:extLst>
          </p:cNvPr>
          <p:cNvCxnSpPr>
            <a:cxnSpLocks/>
          </p:cNvCxnSpPr>
          <p:nvPr/>
        </p:nvCxnSpPr>
        <p:spPr>
          <a:xfrm>
            <a:off x="2633653" y="6770451"/>
            <a:ext cx="422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C1618348-2312-4461-8C22-969BF7F6EB85}"/>
              </a:ext>
            </a:extLst>
          </p:cNvPr>
          <p:cNvSpPr txBox="1"/>
          <p:nvPr/>
        </p:nvSpPr>
        <p:spPr>
          <a:xfrm rot="18140320">
            <a:off x="2803420" y="8046367"/>
            <a:ext cx="56222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T47D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FA65E4E-5F14-4DA8-94D8-E714A999ABF0}"/>
              </a:ext>
            </a:extLst>
          </p:cNvPr>
          <p:cNvCxnSpPr>
            <a:cxnSpLocks/>
          </p:cNvCxnSpPr>
          <p:nvPr/>
        </p:nvCxnSpPr>
        <p:spPr>
          <a:xfrm>
            <a:off x="2571300" y="7811102"/>
            <a:ext cx="10264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608B80C4-573F-4AC7-BC83-5A55A01D5917}"/>
              </a:ext>
            </a:extLst>
          </p:cNvPr>
          <p:cNvSpPr txBox="1"/>
          <p:nvPr/>
        </p:nvSpPr>
        <p:spPr>
          <a:xfrm>
            <a:off x="4348598" y="6524230"/>
            <a:ext cx="520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BB0EBC2-E739-45C3-82FB-F4B46B929AD9}"/>
              </a:ext>
            </a:extLst>
          </p:cNvPr>
          <p:cNvCxnSpPr>
            <a:cxnSpLocks/>
          </p:cNvCxnSpPr>
          <p:nvPr/>
        </p:nvCxnSpPr>
        <p:spPr>
          <a:xfrm>
            <a:off x="4397853" y="6770451"/>
            <a:ext cx="422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C80AF9F-3627-40F5-9DBC-4F155818B538}"/>
              </a:ext>
            </a:extLst>
          </p:cNvPr>
          <p:cNvSpPr txBox="1"/>
          <p:nvPr/>
        </p:nvSpPr>
        <p:spPr>
          <a:xfrm>
            <a:off x="3751332" y="6524230"/>
            <a:ext cx="520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854CB49-03D0-4A8F-A57D-02F62B9E2EA5}"/>
              </a:ext>
            </a:extLst>
          </p:cNvPr>
          <p:cNvCxnSpPr>
            <a:cxnSpLocks/>
          </p:cNvCxnSpPr>
          <p:nvPr/>
        </p:nvCxnSpPr>
        <p:spPr>
          <a:xfrm>
            <a:off x="3800587" y="6770451"/>
            <a:ext cx="422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9965589E-E698-4AC5-B0D3-14838B7D6DA6}"/>
              </a:ext>
            </a:extLst>
          </p:cNvPr>
          <p:cNvSpPr txBox="1"/>
          <p:nvPr/>
        </p:nvSpPr>
        <p:spPr>
          <a:xfrm rot="18140320">
            <a:off x="3752530" y="8046367"/>
            <a:ext cx="102029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9979DB1-7E17-4120-AD55-7764844A13EF}"/>
              </a:ext>
            </a:extLst>
          </p:cNvPr>
          <p:cNvCxnSpPr>
            <a:cxnSpLocks/>
          </p:cNvCxnSpPr>
          <p:nvPr/>
        </p:nvCxnSpPr>
        <p:spPr>
          <a:xfrm>
            <a:off x="3749444" y="7811102"/>
            <a:ext cx="10264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31C5F88-6238-4B18-A8FB-4D5C52226753}"/>
              </a:ext>
            </a:extLst>
          </p:cNvPr>
          <p:cNvSpPr txBox="1"/>
          <p:nvPr/>
        </p:nvSpPr>
        <p:spPr>
          <a:xfrm>
            <a:off x="-4659" y="6797749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F0F401D-2379-4EBD-B3E7-367CDAACBBCB}"/>
              </a:ext>
            </a:extLst>
          </p:cNvPr>
          <p:cNvSpPr txBox="1"/>
          <p:nvPr/>
        </p:nvSpPr>
        <p:spPr>
          <a:xfrm>
            <a:off x="-4659" y="7388178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2E15792-BE7A-4E0A-9B9C-2B739D665F46}"/>
              </a:ext>
            </a:extLst>
          </p:cNvPr>
          <p:cNvSpPr txBox="1"/>
          <p:nvPr/>
        </p:nvSpPr>
        <p:spPr>
          <a:xfrm>
            <a:off x="1979111" y="6524230"/>
            <a:ext cx="520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2B07BD9-F982-4C57-8F66-450A6C16A806}"/>
              </a:ext>
            </a:extLst>
          </p:cNvPr>
          <p:cNvCxnSpPr>
            <a:cxnSpLocks/>
          </p:cNvCxnSpPr>
          <p:nvPr/>
        </p:nvCxnSpPr>
        <p:spPr>
          <a:xfrm>
            <a:off x="2028366" y="6770451"/>
            <a:ext cx="422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72781CB9-5BA1-4B95-895B-69B08E1D83DF}"/>
              </a:ext>
            </a:extLst>
          </p:cNvPr>
          <p:cNvSpPr txBox="1"/>
          <p:nvPr/>
        </p:nvSpPr>
        <p:spPr>
          <a:xfrm>
            <a:off x="1404970" y="6524230"/>
            <a:ext cx="520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60B76A6-1F04-4848-ADFD-4EC1EE2ACC32}"/>
              </a:ext>
            </a:extLst>
          </p:cNvPr>
          <p:cNvCxnSpPr>
            <a:cxnSpLocks/>
          </p:cNvCxnSpPr>
          <p:nvPr/>
        </p:nvCxnSpPr>
        <p:spPr>
          <a:xfrm>
            <a:off x="1454225" y="6770451"/>
            <a:ext cx="42234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6D2C812A-F38A-4013-8280-B6F39B1AED1A}"/>
              </a:ext>
            </a:extLst>
          </p:cNvPr>
          <p:cNvSpPr txBox="1"/>
          <p:nvPr/>
        </p:nvSpPr>
        <p:spPr>
          <a:xfrm rot="18140320">
            <a:off x="1628594" y="8046367"/>
            <a:ext cx="65110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BT-549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3E61C49-04B4-4DA4-8B01-70DFBA6F5A20}"/>
              </a:ext>
            </a:extLst>
          </p:cNvPr>
          <p:cNvCxnSpPr>
            <a:cxnSpLocks/>
          </p:cNvCxnSpPr>
          <p:nvPr/>
        </p:nvCxnSpPr>
        <p:spPr>
          <a:xfrm>
            <a:off x="1440913" y="7811102"/>
            <a:ext cx="102646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C1CF31A8-0625-45F5-9ABC-49578BB09797}"/>
              </a:ext>
            </a:extLst>
          </p:cNvPr>
          <p:cNvSpPr txBox="1"/>
          <p:nvPr/>
        </p:nvSpPr>
        <p:spPr>
          <a:xfrm rot="18140320">
            <a:off x="827391" y="8046367"/>
            <a:ext cx="45587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HFF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22B9C61-0CE6-40C8-B782-81761647DEB3}"/>
              </a:ext>
            </a:extLst>
          </p:cNvPr>
          <p:cNvCxnSpPr>
            <a:cxnSpLocks/>
          </p:cNvCxnSpPr>
          <p:nvPr/>
        </p:nvCxnSpPr>
        <p:spPr>
          <a:xfrm>
            <a:off x="834165" y="7811102"/>
            <a:ext cx="4390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60DC72F0-6FC2-4228-90D3-5BB340A17133}"/>
              </a:ext>
            </a:extLst>
          </p:cNvPr>
          <p:cNvSpPr txBox="1"/>
          <p:nvPr/>
        </p:nvSpPr>
        <p:spPr>
          <a:xfrm>
            <a:off x="-4659" y="6102857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AFFC9DA5-FE0B-4AA0-B049-840B9550DED3}"/>
              </a:ext>
            </a:extLst>
          </p:cNvPr>
          <p:cNvSpPr txBox="1"/>
          <p:nvPr/>
        </p:nvSpPr>
        <p:spPr>
          <a:xfrm>
            <a:off x="0" y="645"/>
            <a:ext cx="23952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Additional file 3 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E36B9C9-778D-497B-8862-D3CDBB80E02F}"/>
              </a:ext>
            </a:extLst>
          </p:cNvPr>
          <p:cNvSpPr txBox="1"/>
          <p:nvPr/>
        </p:nvSpPr>
        <p:spPr>
          <a:xfrm>
            <a:off x="632785" y="827315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DA9B8FF-4A64-4A84-9F9E-94AD597FB2F3}"/>
              </a:ext>
            </a:extLst>
          </p:cNvPr>
          <p:cNvSpPr txBox="1"/>
          <p:nvPr/>
        </p:nvSpPr>
        <p:spPr>
          <a:xfrm>
            <a:off x="632785" y="3437576"/>
            <a:ext cx="1704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Decitabine treatment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F8123864-18E2-4E3B-9E2A-CC95C6F4E30B}"/>
              </a:ext>
            </a:extLst>
          </p:cNvPr>
          <p:cNvSpPr txBox="1"/>
          <p:nvPr/>
        </p:nvSpPr>
        <p:spPr>
          <a:xfrm>
            <a:off x="632785" y="6102857"/>
            <a:ext cx="131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200" b="1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 treatment</a:t>
            </a:r>
          </a:p>
        </p:txBody>
      </p:sp>
    </p:spTree>
    <p:extLst>
      <p:ext uri="{BB962C8B-B14F-4D97-AF65-F5344CB8AC3E}">
        <p14:creationId xmlns:p14="http://schemas.microsoft.com/office/powerpoint/2010/main" val="5642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D41B58-822E-40E4-8285-35FC7F9F4270}"/>
              </a:ext>
            </a:extLst>
          </p:cNvPr>
          <p:cNvSpPr txBox="1"/>
          <p:nvPr/>
        </p:nvSpPr>
        <p:spPr>
          <a:xfrm>
            <a:off x="2888" y="74054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1373F8-F732-4C99-94E0-2ED32E033B9D}"/>
              </a:ext>
            </a:extLst>
          </p:cNvPr>
          <p:cNvSpPr txBox="1"/>
          <p:nvPr/>
        </p:nvSpPr>
        <p:spPr>
          <a:xfrm>
            <a:off x="5182" y="1356239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64FA8E-8D00-4CF4-B449-49CD85560B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4" t="38463" r="10534"/>
          <a:stretch/>
        </p:blipFill>
        <p:spPr>
          <a:xfrm>
            <a:off x="668182" y="807716"/>
            <a:ext cx="4692649" cy="7828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EF4B5A-BDEC-4CCB-AB6C-A4A254A11AC9}"/>
              </a:ext>
            </a:extLst>
          </p:cNvPr>
          <p:cNvSpPr txBox="1"/>
          <p:nvPr/>
        </p:nvSpPr>
        <p:spPr>
          <a:xfrm>
            <a:off x="1381719" y="56149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CA59C4-82EE-43F7-805F-AEAF8137033C}"/>
              </a:ext>
            </a:extLst>
          </p:cNvPr>
          <p:cNvSpPr txBox="1"/>
          <p:nvPr/>
        </p:nvSpPr>
        <p:spPr>
          <a:xfrm>
            <a:off x="2522224" y="56149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N4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85943E-6778-4CD6-87B3-2D9E63AF2202}"/>
              </a:ext>
            </a:extLst>
          </p:cNvPr>
          <p:cNvSpPr txBox="1"/>
          <p:nvPr/>
        </p:nvSpPr>
        <p:spPr>
          <a:xfrm>
            <a:off x="1961393" y="56149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N2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EEDA2A-2D44-4F41-95C7-DF7A3B2FA0AF}"/>
              </a:ext>
            </a:extLst>
          </p:cNvPr>
          <p:cNvSpPr txBox="1"/>
          <p:nvPr/>
        </p:nvSpPr>
        <p:spPr>
          <a:xfrm>
            <a:off x="3104502" y="56149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N5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E99E4A-A184-4E7C-8985-A1374780A046}"/>
              </a:ext>
            </a:extLst>
          </p:cNvPr>
          <p:cNvSpPr txBox="1"/>
          <p:nvPr/>
        </p:nvSpPr>
        <p:spPr>
          <a:xfrm>
            <a:off x="3729198" y="56149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N6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6CDC9C-B353-4DDE-984B-B4C6AFA162DC}"/>
              </a:ext>
            </a:extLst>
          </p:cNvPr>
          <p:cNvSpPr txBox="1"/>
          <p:nvPr/>
        </p:nvSpPr>
        <p:spPr>
          <a:xfrm>
            <a:off x="4308872" y="56149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N7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A77E3F-F2BC-4A24-8E35-0DF305129EDD}"/>
              </a:ext>
            </a:extLst>
          </p:cNvPr>
          <p:cNvSpPr txBox="1"/>
          <p:nvPr/>
        </p:nvSpPr>
        <p:spPr>
          <a:xfrm>
            <a:off x="4821894" y="561495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N10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D56DE9-A39F-4589-9825-75107791252B}"/>
              </a:ext>
            </a:extLst>
          </p:cNvPr>
          <p:cNvSpPr txBox="1"/>
          <p:nvPr/>
        </p:nvSpPr>
        <p:spPr>
          <a:xfrm>
            <a:off x="669498" y="561495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52FC42-6C36-4AFF-A085-6896447D6B73}"/>
              </a:ext>
            </a:extLst>
          </p:cNvPr>
          <p:cNvSpPr txBox="1"/>
          <p:nvPr/>
        </p:nvSpPr>
        <p:spPr>
          <a:xfrm>
            <a:off x="632785" y="0"/>
            <a:ext cx="1336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BT-549 UNISAM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711F365-1A3A-40E3-B514-33B8FECFC6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307" t="34994" r="17316" b="34414"/>
          <a:stretch/>
        </p:blipFill>
        <p:spPr>
          <a:xfrm>
            <a:off x="669487" y="3007926"/>
            <a:ext cx="4767544" cy="108693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E27652F-0149-4E80-BF5D-CC9C2B324260}"/>
              </a:ext>
            </a:extLst>
          </p:cNvPr>
          <p:cNvSpPr txBox="1"/>
          <p:nvPr/>
        </p:nvSpPr>
        <p:spPr>
          <a:xfrm>
            <a:off x="632785" y="2610261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T47D UNISAM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BC624FD8-0E66-41B7-B888-989F4135AB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833" t="57595" r="617"/>
          <a:stretch/>
        </p:blipFill>
        <p:spPr>
          <a:xfrm>
            <a:off x="719386" y="5808422"/>
            <a:ext cx="4678113" cy="95325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2A342EA1-C932-4D0F-8852-717142678D5D}"/>
              </a:ext>
            </a:extLst>
          </p:cNvPr>
          <p:cNvSpPr txBox="1"/>
          <p:nvPr/>
        </p:nvSpPr>
        <p:spPr>
          <a:xfrm>
            <a:off x="632785" y="5154149"/>
            <a:ext cx="1173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BT-549 KRAB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C6A5088-97D4-444C-AC65-B601D58E2346}"/>
              </a:ext>
            </a:extLst>
          </p:cNvPr>
          <p:cNvSpPr txBox="1"/>
          <p:nvPr/>
        </p:nvSpPr>
        <p:spPr>
          <a:xfrm>
            <a:off x="632785" y="7363507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T47D KRAB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7E41695-FA84-458B-B327-1CCC157E024C}"/>
              </a:ext>
            </a:extLst>
          </p:cNvPr>
          <p:cNvCxnSpPr>
            <a:cxnSpLocks/>
          </p:cNvCxnSpPr>
          <p:nvPr/>
        </p:nvCxnSpPr>
        <p:spPr>
          <a:xfrm>
            <a:off x="4821286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70DFE73-F060-40C9-8E66-E666AB6CB09E}"/>
              </a:ext>
            </a:extLst>
          </p:cNvPr>
          <p:cNvCxnSpPr>
            <a:cxnSpLocks/>
          </p:cNvCxnSpPr>
          <p:nvPr/>
        </p:nvCxnSpPr>
        <p:spPr>
          <a:xfrm>
            <a:off x="4272998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985B1D8-7335-4F44-84AB-04190F36B186}"/>
              </a:ext>
            </a:extLst>
          </p:cNvPr>
          <p:cNvCxnSpPr>
            <a:cxnSpLocks/>
          </p:cNvCxnSpPr>
          <p:nvPr/>
        </p:nvCxnSpPr>
        <p:spPr>
          <a:xfrm>
            <a:off x="3693324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22F29EC-DFEA-4DF3-9667-45D03C28DFFB}"/>
              </a:ext>
            </a:extLst>
          </p:cNvPr>
          <p:cNvCxnSpPr>
            <a:cxnSpLocks/>
          </p:cNvCxnSpPr>
          <p:nvPr/>
        </p:nvCxnSpPr>
        <p:spPr>
          <a:xfrm>
            <a:off x="3068628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B8211C8-BBFC-437B-9789-FF3AF49201E4}"/>
              </a:ext>
            </a:extLst>
          </p:cNvPr>
          <p:cNvCxnSpPr>
            <a:cxnSpLocks/>
          </p:cNvCxnSpPr>
          <p:nvPr/>
        </p:nvCxnSpPr>
        <p:spPr>
          <a:xfrm>
            <a:off x="2486350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1EBFE199-7FA7-4719-BC0B-482498056694}"/>
              </a:ext>
            </a:extLst>
          </p:cNvPr>
          <p:cNvCxnSpPr>
            <a:cxnSpLocks/>
          </p:cNvCxnSpPr>
          <p:nvPr/>
        </p:nvCxnSpPr>
        <p:spPr>
          <a:xfrm>
            <a:off x="1925519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2ACC603-93E7-42F1-917C-CABB63805F50}"/>
              </a:ext>
            </a:extLst>
          </p:cNvPr>
          <p:cNvCxnSpPr>
            <a:cxnSpLocks/>
          </p:cNvCxnSpPr>
          <p:nvPr/>
        </p:nvCxnSpPr>
        <p:spPr>
          <a:xfrm>
            <a:off x="1345845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F40D854-CE48-4D96-8B9F-6E5094E0AB8A}"/>
              </a:ext>
            </a:extLst>
          </p:cNvPr>
          <p:cNvCxnSpPr>
            <a:cxnSpLocks/>
          </p:cNvCxnSpPr>
          <p:nvPr/>
        </p:nvCxnSpPr>
        <p:spPr>
          <a:xfrm>
            <a:off x="719385" y="807716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F6D3A3E-D8D9-4C7C-834B-9F57FB8CBCC9}"/>
              </a:ext>
            </a:extLst>
          </p:cNvPr>
          <p:cNvSpPr txBox="1"/>
          <p:nvPr/>
        </p:nvSpPr>
        <p:spPr>
          <a:xfrm>
            <a:off x="2888" y="3079802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09ACB9B-A970-444A-B63D-89F57EBF7B9B}"/>
              </a:ext>
            </a:extLst>
          </p:cNvPr>
          <p:cNvSpPr txBox="1"/>
          <p:nvPr/>
        </p:nvSpPr>
        <p:spPr>
          <a:xfrm>
            <a:off x="5182" y="3695493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A7833D4-07B2-4E85-9F5C-DFBD0A364E98}"/>
              </a:ext>
            </a:extLst>
          </p:cNvPr>
          <p:cNvSpPr txBox="1"/>
          <p:nvPr/>
        </p:nvSpPr>
        <p:spPr>
          <a:xfrm>
            <a:off x="1435059" y="29007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41E1D6A-D006-44A1-9319-B71B9E65BB70}"/>
              </a:ext>
            </a:extLst>
          </p:cNvPr>
          <p:cNvSpPr txBox="1"/>
          <p:nvPr/>
        </p:nvSpPr>
        <p:spPr>
          <a:xfrm>
            <a:off x="2575564" y="29007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N4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21B35D1-C54D-46D9-844C-A9BFEAAD6198}"/>
              </a:ext>
            </a:extLst>
          </p:cNvPr>
          <p:cNvSpPr txBox="1"/>
          <p:nvPr/>
        </p:nvSpPr>
        <p:spPr>
          <a:xfrm>
            <a:off x="2014733" y="29007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N2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0A8DD87-0B14-424F-901C-26ADCF981AB9}"/>
              </a:ext>
            </a:extLst>
          </p:cNvPr>
          <p:cNvSpPr txBox="1"/>
          <p:nvPr/>
        </p:nvSpPr>
        <p:spPr>
          <a:xfrm>
            <a:off x="3157842" y="29007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N5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2184E87-6BE6-4033-8EBE-D3ACFE6ED6CF}"/>
              </a:ext>
            </a:extLst>
          </p:cNvPr>
          <p:cNvSpPr txBox="1"/>
          <p:nvPr/>
        </p:nvSpPr>
        <p:spPr>
          <a:xfrm>
            <a:off x="3782538" y="29007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N6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4D35BA4-5300-4EA8-8032-AC51A3D26493}"/>
              </a:ext>
            </a:extLst>
          </p:cNvPr>
          <p:cNvSpPr txBox="1"/>
          <p:nvPr/>
        </p:nvSpPr>
        <p:spPr>
          <a:xfrm>
            <a:off x="4362212" y="29007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N7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79874E2-FD9B-4624-9528-68E4AA3D4193}"/>
              </a:ext>
            </a:extLst>
          </p:cNvPr>
          <p:cNvSpPr txBox="1"/>
          <p:nvPr/>
        </p:nvSpPr>
        <p:spPr>
          <a:xfrm>
            <a:off x="4875234" y="2900749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N10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E2F3A36-6EEA-4EAF-AD3E-0449317E4064}"/>
              </a:ext>
            </a:extLst>
          </p:cNvPr>
          <p:cNvSpPr txBox="1"/>
          <p:nvPr/>
        </p:nvSpPr>
        <p:spPr>
          <a:xfrm>
            <a:off x="722838" y="2900749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610FA71-FC22-497A-AD8B-76C8CB80F487}"/>
              </a:ext>
            </a:extLst>
          </p:cNvPr>
          <p:cNvCxnSpPr>
            <a:cxnSpLocks/>
          </p:cNvCxnSpPr>
          <p:nvPr/>
        </p:nvCxnSpPr>
        <p:spPr>
          <a:xfrm>
            <a:off x="4874626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EA39DD7-18FB-458E-B221-122F22C2D14D}"/>
              </a:ext>
            </a:extLst>
          </p:cNvPr>
          <p:cNvCxnSpPr>
            <a:cxnSpLocks/>
          </p:cNvCxnSpPr>
          <p:nvPr/>
        </p:nvCxnSpPr>
        <p:spPr>
          <a:xfrm>
            <a:off x="4326338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620586C-EA2A-4C8E-AE0F-A40559D73C84}"/>
              </a:ext>
            </a:extLst>
          </p:cNvPr>
          <p:cNvCxnSpPr>
            <a:cxnSpLocks/>
          </p:cNvCxnSpPr>
          <p:nvPr/>
        </p:nvCxnSpPr>
        <p:spPr>
          <a:xfrm>
            <a:off x="3746664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357B937D-D88D-493F-81D1-7D16206AE5F1}"/>
              </a:ext>
            </a:extLst>
          </p:cNvPr>
          <p:cNvCxnSpPr>
            <a:cxnSpLocks/>
          </p:cNvCxnSpPr>
          <p:nvPr/>
        </p:nvCxnSpPr>
        <p:spPr>
          <a:xfrm>
            <a:off x="3121968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ABEB884-D7CF-4D47-9D8A-726A6BBFD880}"/>
              </a:ext>
            </a:extLst>
          </p:cNvPr>
          <p:cNvCxnSpPr>
            <a:cxnSpLocks/>
          </p:cNvCxnSpPr>
          <p:nvPr/>
        </p:nvCxnSpPr>
        <p:spPr>
          <a:xfrm>
            <a:off x="2539690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CA8EAD2-B9E3-4CCF-97CD-CD413CC86D4C}"/>
              </a:ext>
            </a:extLst>
          </p:cNvPr>
          <p:cNvCxnSpPr>
            <a:cxnSpLocks/>
          </p:cNvCxnSpPr>
          <p:nvPr/>
        </p:nvCxnSpPr>
        <p:spPr>
          <a:xfrm>
            <a:off x="1978859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646DC07-909A-460F-BEA2-3F86AD9C22CF}"/>
              </a:ext>
            </a:extLst>
          </p:cNvPr>
          <p:cNvCxnSpPr>
            <a:cxnSpLocks/>
          </p:cNvCxnSpPr>
          <p:nvPr/>
        </p:nvCxnSpPr>
        <p:spPr>
          <a:xfrm>
            <a:off x="1399185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52A72E0-37A1-4919-8F72-736E6534591A}"/>
              </a:ext>
            </a:extLst>
          </p:cNvPr>
          <p:cNvCxnSpPr>
            <a:cxnSpLocks/>
          </p:cNvCxnSpPr>
          <p:nvPr/>
        </p:nvCxnSpPr>
        <p:spPr>
          <a:xfrm>
            <a:off x="772725" y="314697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C5EEFD2D-4BAD-4F2B-98FA-2B1DD04C1BEA}"/>
              </a:ext>
            </a:extLst>
          </p:cNvPr>
          <p:cNvSpPr txBox="1"/>
          <p:nvPr/>
        </p:nvSpPr>
        <p:spPr>
          <a:xfrm>
            <a:off x="2888" y="5814332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F67E1D6-0B31-46D1-AD2E-38AC0EB7689E}"/>
              </a:ext>
            </a:extLst>
          </p:cNvPr>
          <p:cNvSpPr txBox="1"/>
          <p:nvPr/>
        </p:nvSpPr>
        <p:spPr>
          <a:xfrm>
            <a:off x="5182" y="6430023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1C45E30-E9E8-4FD5-936F-274023C860DC}"/>
              </a:ext>
            </a:extLst>
          </p:cNvPr>
          <p:cNvSpPr txBox="1"/>
          <p:nvPr/>
        </p:nvSpPr>
        <p:spPr>
          <a:xfrm>
            <a:off x="1435059" y="563527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2A1BFF9-015B-46BB-8648-148498581900}"/>
              </a:ext>
            </a:extLst>
          </p:cNvPr>
          <p:cNvSpPr txBox="1"/>
          <p:nvPr/>
        </p:nvSpPr>
        <p:spPr>
          <a:xfrm>
            <a:off x="2575564" y="563527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N4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04A81A7-5DC8-4B0B-8BD8-3B6E6E0BF641}"/>
              </a:ext>
            </a:extLst>
          </p:cNvPr>
          <p:cNvSpPr txBox="1"/>
          <p:nvPr/>
        </p:nvSpPr>
        <p:spPr>
          <a:xfrm>
            <a:off x="2014733" y="563527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N2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CAE9556-DCCE-4DCA-89DC-C7BC2B8989E6}"/>
              </a:ext>
            </a:extLst>
          </p:cNvPr>
          <p:cNvSpPr txBox="1"/>
          <p:nvPr/>
        </p:nvSpPr>
        <p:spPr>
          <a:xfrm>
            <a:off x="3157842" y="563527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N5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1152945-8FAC-4EA4-83EE-0147EBD11C7E}"/>
              </a:ext>
            </a:extLst>
          </p:cNvPr>
          <p:cNvSpPr txBox="1"/>
          <p:nvPr/>
        </p:nvSpPr>
        <p:spPr>
          <a:xfrm>
            <a:off x="3782538" y="563527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N6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FE3902B-9DF8-4539-9F8C-4272A0251F22}"/>
              </a:ext>
            </a:extLst>
          </p:cNvPr>
          <p:cNvSpPr txBox="1"/>
          <p:nvPr/>
        </p:nvSpPr>
        <p:spPr>
          <a:xfrm>
            <a:off x="4362212" y="563527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N7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65EFE9D-87F6-4DE0-A2FC-133FEFE5DEBD}"/>
              </a:ext>
            </a:extLst>
          </p:cNvPr>
          <p:cNvSpPr txBox="1"/>
          <p:nvPr/>
        </p:nvSpPr>
        <p:spPr>
          <a:xfrm>
            <a:off x="4875234" y="5635279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N10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82E51D6-681A-486A-89E0-9E549C0C1243}"/>
              </a:ext>
            </a:extLst>
          </p:cNvPr>
          <p:cNvSpPr txBox="1"/>
          <p:nvPr/>
        </p:nvSpPr>
        <p:spPr>
          <a:xfrm>
            <a:off x="722838" y="5635279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E0CB9902-84A5-4B2C-9E0C-11DE3EEFEE66}"/>
              </a:ext>
            </a:extLst>
          </p:cNvPr>
          <p:cNvCxnSpPr>
            <a:cxnSpLocks/>
          </p:cNvCxnSpPr>
          <p:nvPr/>
        </p:nvCxnSpPr>
        <p:spPr>
          <a:xfrm>
            <a:off x="4874626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9EDF1C8F-7DD5-4F63-9EAE-FAD4FA299117}"/>
              </a:ext>
            </a:extLst>
          </p:cNvPr>
          <p:cNvCxnSpPr>
            <a:cxnSpLocks/>
          </p:cNvCxnSpPr>
          <p:nvPr/>
        </p:nvCxnSpPr>
        <p:spPr>
          <a:xfrm>
            <a:off x="4326338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03795545-8AD6-473C-A03A-FF998B07BC43}"/>
              </a:ext>
            </a:extLst>
          </p:cNvPr>
          <p:cNvCxnSpPr>
            <a:cxnSpLocks/>
          </p:cNvCxnSpPr>
          <p:nvPr/>
        </p:nvCxnSpPr>
        <p:spPr>
          <a:xfrm>
            <a:off x="3746664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E834A88-D703-4CC5-A7E6-FE7B25BE3544}"/>
              </a:ext>
            </a:extLst>
          </p:cNvPr>
          <p:cNvCxnSpPr>
            <a:cxnSpLocks/>
          </p:cNvCxnSpPr>
          <p:nvPr/>
        </p:nvCxnSpPr>
        <p:spPr>
          <a:xfrm>
            <a:off x="3121968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34FBFAC-75F6-4A08-91D4-990CC93B29E1}"/>
              </a:ext>
            </a:extLst>
          </p:cNvPr>
          <p:cNvCxnSpPr>
            <a:cxnSpLocks/>
          </p:cNvCxnSpPr>
          <p:nvPr/>
        </p:nvCxnSpPr>
        <p:spPr>
          <a:xfrm>
            <a:off x="2539690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F4D23E4F-8ABA-4FB6-B934-08BAF9FBD43C}"/>
              </a:ext>
            </a:extLst>
          </p:cNvPr>
          <p:cNvCxnSpPr>
            <a:cxnSpLocks/>
          </p:cNvCxnSpPr>
          <p:nvPr/>
        </p:nvCxnSpPr>
        <p:spPr>
          <a:xfrm>
            <a:off x="1978859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68F917A-8F2E-4AF9-B165-E10C6EEC7077}"/>
              </a:ext>
            </a:extLst>
          </p:cNvPr>
          <p:cNvCxnSpPr>
            <a:cxnSpLocks/>
          </p:cNvCxnSpPr>
          <p:nvPr/>
        </p:nvCxnSpPr>
        <p:spPr>
          <a:xfrm>
            <a:off x="1399185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32CB36B-8805-450E-8831-EF75D10B0DC4}"/>
              </a:ext>
            </a:extLst>
          </p:cNvPr>
          <p:cNvCxnSpPr>
            <a:cxnSpLocks/>
          </p:cNvCxnSpPr>
          <p:nvPr/>
        </p:nvCxnSpPr>
        <p:spPr>
          <a:xfrm>
            <a:off x="772725" y="5881500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361DB0EB-078C-4C5E-9258-CC4D6E4EB902}"/>
              </a:ext>
            </a:extLst>
          </p:cNvPr>
          <p:cNvSpPr txBox="1"/>
          <p:nvPr/>
        </p:nvSpPr>
        <p:spPr>
          <a:xfrm>
            <a:off x="-4659" y="0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7624725-679B-4933-B86E-99A4B6588D8B}"/>
              </a:ext>
            </a:extLst>
          </p:cNvPr>
          <p:cNvSpPr txBox="1"/>
          <p:nvPr/>
        </p:nvSpPr>
        <p:spPr>
          <a:xfrm>
            <a:off x="-4659" y="2610261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18B0FCC4-DA35-4A87-8D0B-D30F661D235F}"/>
              </a:ext>
            </a:extLst>
          </p:cNvPr>
          <p:cNvSpPr txBox="1"/>
          <p:nvPr/>
        </p:nvSpPr>
        <p:spPr>
          <a:xfrm>
            <a:off x="-4659" y="5154149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B29CB2E3-F2FE-40E1-8DFC-DD28CA9E4A5D}"/>
              </a:ext>
            </a:extLst>
          </p:cNvPr>
          <p:cNvSpPr txBox="1"/>
          <p:nvPr/>
        </p:nvSpPr>
        <p:spPr>
          <a:xfrm>
            <a:off x="2888" y="790218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89BAA4BF-8A8E-470A-9709-5E9961F62B6D}"/>
              </a:ext>
            </a:extLst>
          </p:cNvPr>
          <p:cNvSpPr txBox="1"/>
          <p:nvPr/>
        </p:nvSpPr>
        <p:spPr>
          <a:xfrm>
            <a:off x="5182" y="8517876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1DA1669E-A576-41AE-AC4D-946D134D3111}"/>
              </a:ext>
            </a:extLst>
          </p:cNvPr>
          <p:cNvSpPr txBox="1"/>
          <p:nvPr/>
        </p:nvSpPr>
        <p:spPr>
          <a:xfrm>
            <a:off x="1460280" y="771334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8FF01880-6656-4261-BEA0-7F5A59FCB9B0}"/>
              </a:ext>
            </a:extLst>
          </p:cNvPr>
          <p:cNvSpPr txBox="1"/>
          <p:nvPr/>
        </p:nvSpPr>
        <p:spPr>
          <a:xfrm>
            <a:off x="2039954" y="771334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N2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F6A931-CC17-4281-9DD2-E685ECA2B49F}"/>
              </a:ext>
            </a:extLst>
          </p:cNvPr>
          <p:cNvSpPr txBox="1"/>
          <p:nvPr/>
        </p:nvSpPr>
        <p:spPr>
          <a:xfrm>
            <a:off x="2611419" y="771334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N6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EF98709C-1FF3-485A-B74B-BD3ACD3D5983}"/>
              </a:ext>
            </a:extLst>
          </p:cNvPr>
          <p:cNvSpPr txBox="1"/>
          <p:nvPr/>
        </p:nvSpPr>
        <p:spPr>
          <a:xfrm>
            <a:off x="3191093" y="771334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N7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9582022D-F5CA-4869-A857-88265597CA72}"/>
              </a:ext>
            </a:extLst>
          </p:cNvPr>
          <p:cNvSpPr txBox="1"/>
          <p:nvPr/>
        </p:nvSpPr>
        <p:spPr>
          <a:xfrm>
            <a:off x="3704115" y="7713340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N10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707195B5-6176-4DD1-B83C-E28D5CD8F115}"/>
              </a:ext>
            </a:extLst>
          </p:cNvPr>
          <p:cNvSpPr txBox="1"/>
          <p:nvPr/>
        </p:nvSpPr>
        <p:spPr>
          <a:xfrm>
            <a:off x="748059" y="7713340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2" name="Straight Connector 291">
            <a:extLst>
              <a:ext uri="{FF2B5EF4-FFF2-40B4-BE49-F238E27FC236}">
                <a16:creationId xmlns:a16="http://schemas.microsoft.com/office/drawing/2014/main" id="{F5FF9BC1-CA76-4455-AB96-F0477F28250D}"/>
              </a:ext>
            </a:extLst>
          </p:cNvPr>
          <p:cNvCxnSpPr>
            <a:cxnSpLocks/>
          </p:cNvCxnSpPr>
          <p:nvPr/>
        </p:nvCxnSpPr>
        <p:spPr>
          <a:xfrm>
            <a:off x="3703507" y="7959561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E659E954-F4EA-40F7-88A2-64ACEE2377A8}"/>
              </a:ext>
            </a:extLst>
          </p:cNvPr>
          <p:cNvCxnSpPr>
            <a:cxnSpLocks/>
          </p:cNvCxnSpPr>
          <p:nvPr/>
        </p:nvCxnSpPr>
        <p:spPr>
          <a:xfrm>
            <a:off x="3155219" y="7959561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02B05202-5B6E-42E0-B65C-1C74E759E8AE}"/>
              </a:ext>
            </a:extLst>
          </p:cNvPr>
          <p:cNvCxnSpPr>
            <a:cxnSpLocks/>
          </p:cNvCxnSpPr>
          <p:nvPr/>
        </p:nvCxnSpPr>
        <p:spPr>
          <a:xfrm>
            <a:off x="2575545" y="7959561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7" name="Straight Connector 296">
            <a:extLst>
              <a:ext uri="{FF2B5EF4-FFF2-40B4-BE49-F238E27FC236}">
                <a16:creationId xmlns:a16="http://schemas.microsoft.com/office/drawing/2014/main" id="{59C6A611-B58C-4A65-8FC2-E99BFA8F0CA1}"/>
              </a:ext>
            </a:extLst>
          </p:cNvPr>
          <p:cNvCxnSpPr>
            <a:cxnSpLocks/>
          </p:cNvCxnSpPr>
          <p:nvPr/>
        </p:nvCxnSpPr>
        <p:spPr>
          <a:xfrm>
            <a:off x="2004080" y="7959561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8" name="Straight Connector 297">
            <a:extLst>
              <a:ext uri="{FF2B5EF4-FFF2-40B4-BE49-F238E27FC236}">
                <a16:creationId xmlns:a16="http://schemas.microsoft.com/office/drawing/2014/main" id="{BD631830-1F49-45E0-ABB1-65141F44989D}"/>
              </a:ext>
            </a:extLst>
          </p:cNvPr>
          <p:cNvCxnSpPr>
            <a:cxnSpLocks/>
          </p:cNvCxnSpPr>
          <p:nvPr/>
        </p:nvCxnSpPr>
        <p:spPr>
          <a:xfrm>
            <a:off x="1424406" y="7959561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9" name="Straight Connector 298">
            <a:extLst>
              <a:ext uri="{FF2B5EF4-FFF2-40B4-BE49-F238E27FC236}">
                <a16:creationId xmlns:a16="http://schemas.microsoft.com/office/drawing/2014/main" id="{B0CC7352-119F-4AD9-9876-14EF2A8E1B96}"/>
              </a:ext>
            </a:extLst>
          </p:cNvPr>
          <p:cNvCxnSpPr>
            <a:cxnSpLocks/>
          </p:cNvCxnSpPr>
          <p:nvPr/>
        </p:nvCxnSpPr>
        <p:spPr>
          <a:xfrm>
            <a:off x="797946" y="7959561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1" name="TextBox 300">
            <a:extLst>
              <a:ext uri="{FF2B5EF4-FFF2-40B4-BE49-F238E27FC236}">
                <a16:creationId xmlns:a16="http://schemas.microsoft.com/office/drawing/2014/main" id="{4B3C3219-311E-4D88-9C3A-B66BFEB35D28}"/>
              </a:ext>
            </a:extLst>
          </p:cNvPr>
          <p:cNvSpPr txBox="1"/>
          <p:nvPr/>
        </p:nvSpPr>
        <p:spPr>
          <a:xfrm>
            <a:off x="2888" y="7363507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pic>
        <p:nvPicPr>
          <p:cNvPr id="303" name="Picture 302">
            <a:extLst>
              <a:ext uri="{FF2B5EF4-FFF2-40B4-BE49-F238E27FC236}">
                <a16:creationId xmlns:a16="http://schemas.microsoft.com/office/drawing/2014/main" id="{3FD5D8C5-F3F8-4FF4-BF59-966B1045D6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385" y="8017075"/>
            <a:ext cx="3497679" cy="99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9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6E47E3E7-AB6B-4CBC-BAD7-94CFF2E5C7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7" r="689"/>
          <a:stretch/>
        </p:blipFill>
        <p:spPr>
          <a:xfrm>
            <a:off x="712987" y="650421"/>
            <a:ext cx="3233444" cy="939143"/>
          </a:xfrm>
          <a:prstGeom prst="rect">
            <a:avLst/>
          </a:prstGeom>
        </p:spPr>
      </p:pic>
      <p:pic>
        <p:nvPicPr>
          <p:cNvPr id="21" name="Picture 20" descr="A picture containing music, guitar&#10;&#10;Description automatically generated">
            <a:extLst>
              <a:ext uri="{FF2B5EF4-FFF2-40B4-BE49-F238E27FC236}">
                <a16:creationId xmlns:a16="http://schemas.microsoft.com/office/drawing/2014/main" id="{E16DC258-A953-4B60-8683-5166ACD83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140" y="3240999"/>
            <a:ext cx="3247699" cy="939144"/>
          </a:xfrm>
          <a:prstGeom prst="rect">
            <a:avLst/>
          </a:prstGeom>
        </p:spPr>
      </p:pic>
      <p:pic>
        <p:nvPicPr>
          <p:cNvPr id="35" name="Picture 34" descr="Icon&#10;&#10;Description automatically generated with low confidence">
            <a:extLst>
              <a:ext uri="{FF2B5EF4-FFF2-40B4-BE49-F238E27FC236}">
                <a16:creationId xmlns:a16="http://schemas.microsoft.com/office/drawing/2014/main" id="{A2E09662-4849-4EAA-8656-C315C1CA6A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26"/>
          <a:stretch/>
        </p:blipFill>
        <p:spPr>
          <a:xfrm>
            <a:off x="604522" y="5677818"/>
            <a:ext cx="950922" cy="96202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8BA65D52-1AF5-435A-B2F4-16BAF3C5AFB7}"/>
              </a:ext>
            </a:extLst>
          </p:cNvPr>
          <p:cNvSpPr txBox="1"/>
          <p:nvPr/>
        </p:nvSpPr>
        <p:spPr>
          <a:xfrm rot="17719679">
            <a:off x="1454808" y="1793647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UNISAM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AEE193-C8B0-465C-AB65-D082EEF16FD7}"/>
              </a:ext>
            </a:extLst>
          </p:cNvPr>
          <p:cNvSpPr txBox="1"/>
          <p:nvPr/>
        </p:nvSpPr>
        <p:spPr>
          <a:xfrm rot="17719679">
            <a:off x="2723177" y="1725548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KRAB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3172276-52D2-4589-B0CE-67F150A198B3}"/>
              </a:ext>
            </a:extLst>
          </p:cNvPr>
          <p:cNvSpPr txBox="1"/>
          <p:nvPr/>
        </p:nvSpPr>
        <p:spPr>
          <a:xfrm rot="17719679">
            <a:off x="1882490" y="1903443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UNISAM SCR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085B6E-3CD6-4DCE-8468-5AC8DAD51788}"/>
              </a:ext>
            </a:extLst>
          </p:cNvPr>
          <p:cNvSpPr txBox="1"/>
          <p:nvPr/>
        </p:nvSpPr>
        <p:spPr>
          <a:xfrm rot="17719679">
            <a:off x="3090029" y="186391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KRAB SCR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33FEFD-CBB3-4055-B092-261CD1C46180}"/>
              </a:ext>
            </a:extLst>
          </p:cNvPr>
          <p:cNvSpPr txBox="1"/>
          <p:nvPr/>
        </p:nvSpPr>
        <p:spPr>
          <a:xfrm rot="17719679">
            <a:off x="559848" y="1681356"/>
            <a:ext cx="4347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HFF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53CC00B-4812-4BC7-8868-59A695192B59}"/>
              </a:ext>
            </a:extLst>
          </p:cNvPr>
          <p:cNvSpPr txBox="1"/>
          <p:nvPr/>
        </p:nvSpPr>
        <p:spPr>
          <a:xfrm rot="17719679">
            <a:off x="940301" y="1719752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9238CCC-EB33-4463-B516-5D62C2510F06}"/>
              </a:ext>
            </a:extLst>
          </p:cNvPr>
          <p:cNvCxnSpPr>
            <a:cxnSpLocks/>
          </p:cNvCxnSpPr>
          <p:nvPr/>
        </p:nvCxnSpPr>
        <p:spPr>
          <a:xfrm>
            <a:off x="725087" y="1555327"/>
            <a:ext cx="21803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3695765-3256-4DD6-BAE4-9BBA5772175D}"/>
              </a:ext>
            </a:extLst>
          </p:cNvPr>
          <p:cNvCxnSpPr>
            <a:cxnSpLocks/>
          </p:cNvCxnSpPr>
          <p:nvPr/>
        </p:nvCxnSpPr>
        <p:spPr>
          <a:xfrm>
            <a:off x="3425010" y="1555327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69B87D1-A178-4B04-8C2F-B3EBB84D7784}"/>
              </a:ext>
            </a:extLst>
          </p:cNvPr>
          <p:cNvCxnSpPr>
            <a:cxnSpLocks/>
          </p:cNvCxnSpPr>
          <p:nvPr/>
        </p:nvCxnSpPr>
        <p:spPr>
          <a:xfrm>
            <a:off x="2842732" y="1555327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5CBFD01-63BF-45A4-833B-CEF73412B801}"/>
              </a:ext>
            </a:extLst>
          </p:cNvPr>
          <p:cNvCxnSpPr>
            <a:cxnSpLocks/>
          </p:cNvCxnSpPr>
          <p:nvPr/>
        </p:nvCxnSpPr>
        <p:spPr>
          <a:xfrm>
            <a:off x="2281901" y="1555327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2F8EC4-3CB6-4732-8AE1-795B7E5FCCDF}"/>
              </a:ext>
            </a:extLst>
          </p:cNvPr>
          <p:cNvCxnSpPr>
            <a:cxnSpLocks/>
          </p:cNvCxnSpPr>
          <p:nvPr/>
        </p:nvCxnSpPr>
        <p:spPr>
          <a:xfrm>
            <a:off x="1702227" y="1555327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AC37BA0-4D99-414D-A5D8-696D62045B93}"/>
              </a:ext>
            </a:extLst>
          </p:cNvPr>
          <p:cNvCxnSpPr>
            <a:cxnSpLocks/>
          </p:cNvCxnSpPr>
          <p:nvPr/>
        </p:nvCxnSpPr>
        <p:spPr>
          <a:xfrm>
            <a:off x="1075767" y="1555327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E3329DA-CF9A-420E-B33A-08786EE0FA23}"/>
              </a:ext>
            </a:extLst>
          </p:cNvPr>
          <p:cNvSpPr txBox="1"/>
          <p:nvPr/>
        </p:nvSpPr>
        <p:spPr>
          <a:xfrm>
            <a:off x="633899" y="257315"/>
            <a:ext cx="687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BT-549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0F30C9-8280-4518-85FA-805D27AD94DE}"/>
              </a:ext>
            </a:extLst>
          </p:cNvPr>
          <p:cNvSpPr txBox="1"/>
          <p:nvPr/>
        </p:nvSpPr>
        <p:spPr>
          <a:xfrm>
            <a:off x="4002" y="63945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8BD845-38B5-45C1-A73A-334494C316C1}"/>
              </a:ext>
            </a:extLst>
          </p:cNvPr>
          <p:cNvSpPr txBox="1"/>
          <p:nvPr/>
        </p:nvSpPr>
        <p:spPr>
          <a:xfrm>
            <a:off x="6296" y="1255141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F181192-77F4-4FF2-9BB4-DAC314DEFE91}"/>
              </a:ext>
            </a:extLst>
          </p:cNvPr>
          <p:cNvSpPr txBox="1"/>
          <p:nvPr/>
        </p:nvSpPr>
        <p:spPr>
          <a:xfrm>
            <a:off x="-4659" y="0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09970FA-EFF3-494F-AEED-807393235FCC}"/>
              </a:ext>
            </a:extLst>
          </p:cNvPr>
          <p:cNvSpPr txBox="1"/>
          <p:nvPr/>
        </p:nvSpPr>
        <p:spPr>
          <a:xfrm>
            <a:off x="-4659" y="2610261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25279D-B9A0-4CC3-91D9-CB5378BA2D67}"/>
              </a:ext>
            </a:extLst>
          </p:cNvPr>
          <p:cNvSpPr txBox="1"/>
          <p:nvPr/>
        </p:nvSpPr>
        <p:spPr>
          <a:xfrm>
            <a:off x="-4659" y="5154149"/>
            <a:ext cx="173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04933B-E0AD-4D2A-9FDB-2F9659403A71}"/>
              </a:ext>
            </a:extLst>
          </p:cNvPr>
          <p:cNvSpPr txBox="1"/>
          <p:nvPr/>
        </p:nvSpPr>
        <p:spPr>
          <a:xfrm rot="17719679">
            <a:off x="1446147" y="4423359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UNISAM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4837123-8DF1-42F4-8595-EB4EEA1953F4}"/>
              </a:ext>
            </a:extLst>
          </p:cNvPr>
          <p:cNvSpPr txBox="1"/>
          <p:nvPr/>
        </p:nvSpPr>
        <p:spPr>
          <a:xfrm rot="17719679">
            <a:off x="2714516" y="4355260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KRAB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D04C865-F911-4A58-8198-64C032D452E6}"/>
              </a:ext>
            </a:extLst>
          </p:cNvPr>
          <p:cNvSpPr txBox="1"/>
          <p:nvPr/>
        </p:nvSpPr>
        <p:spPr>
          <a:xfrm rot="17719679">
            <a:off x="3081368" y="4493631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KRAB SCR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EDDEE1A-A3C2-423C-A6FD-BA0F7316EE63}"/>
              </a:ext>
            </a:extLst>
          </p:cNvPr>
          <p:cNvSpPr txBox="1"/>
          <p:nvPr/>
        </p:nvSpPr>
        <p:spPr>
          <a:xfrm rot="17719679">
            <a:off x="551187" y="4311068"/>
            <a:ext cx="4347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HFF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EB7F6C0-6C97-444B-8709-79B2FA146CE9}"/>
              </a:ext>
            </a:extLst>
          </p:cNvPr>
          <p:cNvSpPr txBox="1"/>
          <p:nvPr/>
        </p:nvSpPr>
        <p:spPr>
          <a:xfrm rot="17719679">
            <a:off x="931640" y="4349464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47EEA5F-9F7A-48C7-84B3-CF90573FA6CD}"/>
              </a:ext>
            </a:extLst>
          </p:cNvPr>
          <p:cNvCxnSpPr>
            <a:cxnSpLocks/>
          </p:cNvCxnSpPr>
          <p:nvPr/>
        </p:nvCxnSpPr>
        <p:spPr>
          <a:xfrm>
            <a:off x="716426" y="4185039"/>
            <a:ext cx="21803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561161F-5C1B-4126-95CC-6CA894AD3B3A}"/>
              </a:ext>
            </a:extLst>
          </p:cNvPr>
          <p:cNvCxnSpPr>
            <a:cxnSpLocks/>
          </p:cNvCxnSpPr>
          <p:nvPr/>
        </p:nvCxnSpPr>
        <p:spPr>
          <a:xfrm>
            <a:off x="3397299" y="4185039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FD70C54-1460-4D9B-8C71-348B5DA60B0E}"/>
              </a:ext>
            </a:extLst>
          </p:cNvPr>
          <p:cNvCxnSpPr>
            <a:cxnSpLocks/>
          </p:cNvCxnSpPr>
          <p:nvPr/>
        </p:nvCxnSpPr>
        <p:spPr>
          <a:xfrm>
            <a:off x="2815021" y="4185039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4248F49-1594-411D-AEA0-962BC5F6A20C}"/>
              </a:ext>
            </a:extLst>
          </p:cNvPr>
          <p:cNvCxnSpPr>
            <a:cxnSpLocks/>
          </p:cNvCxnSpPr>
          <p:nvPr/>
        </p:nvCxnSpPr>
        <p:spPr>
          <a:xfrm>
            <a:off x="2254190" y="4185039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074EE78-E022-4F53-BA30-B78277F83AB0}"/>
              </a:ext>
            </a:extLst>
          </p:cNvPr>
          <p:cNvCxnSpPr>
            <a:cxnSpLocks/>
          </p:cNvCxnSpPr>
          <p:nvPr/>
        </p:nvCxnSpPr>
        <p:spPr>
          <a:xfrm>
            <a:off x="1674516" y="4185039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82722B9-8B01-437D-B5D1-9844ACB83091}"/>
              </a:ext>
            </a:extLst>
          </p:cNvPr>
          <p:cNvCxnSpPr>
            <a:cxnSpLocks/>
          </p:cNvCxnSpPr>
          <p:nvPr/>
        </p:nvCxnSpPr>
        <p:spPr>
          <a:xfrm>
            <a:off x="1048056" y="4185039"/>
            <a:ext cx="419921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9E1D87AE-8698-4FAB-8A31-57868C71228D}"/>
              </a:ext>
            </a:extLst>
          </p:cNvPr>
          <p:cNvSpPr txBox="1"/>
          <p:nvPr/>
        </p:nvSpPr>
        <p:spPr>
          <a:xfrm>
            <a:off x="625238" y="2915602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T47D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7AB801C-4644-457B-AF97-FC3BDFF6B74C}"/>
              </a:ext>
            </a:extLst>
          </p:cNvPr>
          <p:cNvSpPr txBox="1"/>
          <p:nvPr/>
        </p:nvSpPr>
        <p:spPr>
          <a:xfrm>
            <a:off x="-4659" y="322153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78E318D-51A9-4391-8EF8-5345474ED79E}"/>
              </a:ext>
            </a:extLst>
          </p:cNvPr>
          <p:cNvSpPr txBox="1"/>
          <p:nvPr/>
        </p:nvSpPr>
        <p:spPr>
          <a:xfrm>
            <a:off x="-2365" y="3913428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7ACD0FA-FBB9-4252-8FAC-2B21E5BB5E77}"/>
              </a:ext>
            </a:extLst>
          </p:cNvPr>
          <p:cNvSpPr txBox="1"/>
          <p:nvPr/>
        </p:nvSpPr>
        <p:spPr>
          <a:xfrm rot="17719679">
            <a:off x="930933" y="6878162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UNISAM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D2D5C14-2798-4AC1-8988-CC6CEFA31244}"/>
              </a:ext>
            </a:extLst>
          </p:cNvPr>
          <p:cNvSpPr txBox="1"/>
          <p:nvPr/>
        </p:nvSpPr>
        <p:spPr>
          <a:xfrm rot="17719679">
            <a:off x="474123" y="6765871"/>
            <a:ext cx="4347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HFF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30107D2-4E49-4C34-92B3-59F6ADA2ACE5}"/>
              </a:ext>
            </a:extLst>
          </p:cNvPr>
          <p:cNvSpPr txBox="1"/>
          <p:nvPr/>
        </p:nvSpPr>
        <p:spPr>
          <a:xfrm rot="17719679">
            <a:off x="740276" y="6804267"/>
            <a:ext cx="5196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5057738-EA37-4140-B56E-E49C8BCFCEA8}"/>
              </a:ext>
            </a:extLst>
          </p:cNvPr>
          <p:cNvCxnSpPr>
            <a:cxnSpLocks/>
          </p:cNvCxnSpPr>
          <p:nvPr/>
        </p:nvCxnSpPr>
        <p:spPr>
          <a:xfrm>
            <a:off x="639362" y="6639842"/>
            <a:ext cx="21803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254DAB89-00B3-4749-A677-4945BCF92314}"/>
              </a:ext>
            </a:extLst>
          </p:cNvPr>
          <p:cNvSpPr txBox="1"/>
          <p:nvPr/>
        </p:nvSpPr>
        <p:spPr>
          <a:xfrm>
            <a:off x="633899" y="5370405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6426F0C-F710-4A01-9B55-600ADF7BFDCC}"/>
              </a:ext>
            </a:extLst>
          </p:cNvPr>
          <p:cNvSpPr txBox="1"/>
          <p:nvPr/>
        </p:nvSpPr>
        <p:spPr>
          <a:xfrm>
            <a:off x="4002" y="565729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SLFN11</a:t>
            </a:r>
            <a:r>
              <a:rPr lang="en-QA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91E5CF8-2BF2-43FB-B69F-54C6FED6CE21}"/>
              </a:ext>
            </a:extLst>
          </p:cNvPr>
          <p:cNvSpPr txBox="1"/>
          <p:nvPr/>
        </p:nvSpPr>
        <p:spPr>
          <a:xfrm>
            <a:off x="6296" y="6368231"/>
            <a:ext cx="5709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QA" sz="100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AA9C456-E157-461D-9F66-8742F0C6401A}"/>
              </a:ext>
            </a:extLst>
          </p:cNvPr>
          <p:cNvSpPr txBox="1"/>
          <p:nvPr/>
        </p:nvSpPr>
        <p:spPr>
          <a:xfrm rot="17719679">
            <a:off x="1834318" y="4531239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UNISAM SCR</a:t>
            </a:r>
            <a:endParaRPr lang="en-QA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C85F778B-A8C0-4442-ACB2-D3035635478D}"/>
              </a:ext>
            </a:extLst>
          </p:cNvPr>
          <p:cNvCxnSpPr>
            <a:cxnSpLocks/>
          </p:cNvCxnSpPr>
          <p:nvPr/>
        </p:nvCxnSpPr>
        <p:spPr>
          <a:xfrm>
            <a:off x="951636" y="6639842"/>
            <a:ext cx="21803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5E3682A-1E74-49D0-9D90-5B998C2785EF}"/>
              </a:ext>
            </a:extLst>
          </p:cNvPr>
          <p:cNvCxnSpPr>
            <a:cxnSpLocks/>
          </p:cNvCxnSpPr>
          <p:nvPr/>
        </p:nvCxnSpPr>
        <p:spPr>
          <a:xfrm>
            <a:off x="1261698" y="6639842"/>
            <a:ext cx="218039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003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5CB611-55F7-4A3F-87F6-3A41487F9839}"/>
              </a:ext>
            </a:extLst>
          </p:cNvPr>
          <p:cNvSpPr txBox="1"/>
          <p:nvPr/>
        </p:nvSpPr>
        <p:spPr>
          <a:xfrm>
            <a:off x="640034" y="1544575"/>
            <a:ext cx="7518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Pre-combat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407316-0EC2-4D30-BF65-0EBF6866AB77}"/>
              </a:ext>
            </a:extLst>
          </p:cNvPr>
          <p:cNvSpPr txBox="1"/>
          <p:nvPr/>
        </p:nvSpPr>
        <p:spPr>
          <a:xfrm>
            <a:off x="2026028" y="1530002"/>
            <a:ext cx="8151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Post-combat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8AC653-C7D6-40AF-AC25-D0C416FD75F5}"/>
              </a:ext>
            </a:extLst>
          </p:cNvPr>
          <p:cNvCxnSpPr>
            <a:cxnSpLocks/>
          </p:cNvCxnSpPr>
          <p:nvPr/>
        </p:nvCxnSpPr>
        <p:spPr>
          <a:xfrm>
            <a:off x="348358" y="1538986"/>
            <a:ext cx="26939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E84BBC0-305F-4B8B-AE0E-C8C6867DF155}"/>
              </a:ext>
            </a:extLst>
          </p:cNvPr>
          <p:cNvSpPr txBox="1"/>
          <p:nvPr/>
        </p:nvSpPr>
        <p:spPr>
          <a:xfrm>
            <a:off x="1578719" y="1308154"/>
            <a:ext cx="55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BT-549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45363C-6C12-4D4E-A7C7-3F3464510732}"/>
              </a:ext>
            </a:extLst>
          </p:cNvPr>
          <p:cNvSpPr txBox="1"/>
          <p:nvPr/>
        </p:nvSpPr>
        <p:spPr>
          <a:xfrm>
            <a:off x="3576064" y="1538986"/>
            <a:ext cx="7518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Pre-combat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BE4E7-F6DA-418D-BF5F-7572880A29C7}"/>
              </a:ext>
            </a:extLst>
          </p:cNvPr>
          <p:cNvSpPr txBox="1"/>
          <p:nvPr/>
        </p:nvSpPr>
        <p:spPr>
          <a:xfrm>
            <a:off x="5013549" y="1544575"/>
            <a:ext cx="8151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Post-combat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9A5FF3-8FE6-48EB-B271-01FE7FA824E3}"/>
              </a:ext>
            </a:extLst>
          </p:cNvPr>
          <p:cNvSpPr txBox="1"/>
          <p:nvPr/>
        </p:nvSpPr>
        <p:spPr>
          <a:xfrm>
            <a:off x="4475701" y="1299395"/>
            <a:ext cx="4581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T47D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150086-7B0E-41D8-B8DD-9B12778A88DE}"/>
              </a:ext>
            </a:extLst>
          </p:cNvPr>
          <p:cNvCxnSpPr>
            <a:cxnSpLocks/>
          </p:cNvCxnSpPr>
          <p:nvPr/>
        </p:nvCxnSpPr>
        <p:spPr>
          <a:xfrm>
            <a:off x="3261120" y="1538986"/>
            <a:ext cx="26939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1E6AB85-3985-4483-B940-D3B87D3CA8EC}"/>
              </a:ext>
            </a:extLst>
          </p:cNvPr>
          <p:cNvSpPr txBox="1"/>
          <p:nvPr/>
        </p:nvSpPr>
        <p:spPr>
          <a:xfrm>
            <a:off x="0" y="-2585"/>
            <a:ext cx="23198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600"/>
            </a:lvl1pPr>
          </a:lstStyle>
          <a:p>
            <a:r>
              <a:rPr lang="en-US" sz="2600" dirty="0"/>
              <a:t>Additional file </a:t>
            </a:r>
            <a:r>
              <a:rPr lang="en-US" dirty="0"/>
              <a:t>4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6FD1B96-1725-C9A8-E7C1-87183E0EE1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36376"/>
          <a:stretch/>
        </p:blipFill>
        <p:spPr>
          <a:xfrm>
            <a:off x="3127169" y="1741210"/>
            <a:ext cx="1429666" cy="134824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2FBB3F4B-4178-1DB8-A047-C89E7F86C6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38402"/>
          <a:stretch/>
        </p:blipFill>
        <p:spPr>
          <a:xfrm>
            <a:off x="207459" y="1741210"/>
            <a:ext cx="1371260" cy="13357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C101572-5464-C815-53DB-E6498DBF129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t="2009" r="39662"/>
          <a:stretch/>
        </p:blipFill>
        <p:spPr>
          <a:xfrm>
            <a:off x="4543873" y="1769817"/>
            <a:ext cx="1372094" cy="1337007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5AF8F9BB-095E-40AE-A540-7929DD7CCEE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2147" r="39784"/>
          <a:stretch/>
        </p:blipFill>
        <p:spPr>
          <a:xfrm>
            <a:off x="1578702" y="1769817"/>
            <a:ext cx="1371261" cy="1337007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09C79256-9C8E-E2E9-34C0-39EECCDA85AE}"/>
              </a:ext>
            </a:extLst>
          </p:cNvPr>
          <p:cNvGrpSpPr/>
          <p:nvPr/>
        </p:nvGrpSpPr>
        <p:grpSpPr>
          <a:xfrm>
            <a:off x="5973539" y="1975677"/>
            <a:ext cx="884461" cy="691658"/>
            <a:chOff x="3873616" y="3177459"/>
            <a:chExt cx="884461" cy="69165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36949AE-3216-10CE-721F-FCFF5B26EAC0}"/>
                </a:ext>
              </a:extLst>
            </p:cNvPr>
            <p:cNvGrpSpPr/>
            <p:nvPr/>
          </p:nvGrpSpPr>
          <p:grpSpPr>
            <a:xfrm>
              <a:off x="3873616" y="3233498"/>
              <a:ext cx="48002" cy="571959"/>
              <a:chOff x="2169329" y="2233881"/>
              <a:chExt cx="48002" cy="571959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AEAB810-5B92-64FA-F544-B55A2FDA83AB}"/>
                  </a:ext>
                </a:extLst>
              </p:cNvPr>
              <p:cNvSpPr/>
              <p:nvPr/>
            </p:nvSpPr>
            <p:spPr>
              <a:xfrm>
                <a:off x="2170416" y="2233881"/>
                <a:ext cx="46915" cy="52120"/>
              </a:xfrm>
              <a:prstGeom prst="ellipse">
                <a:avLst/>
              </a:prstGeom>
              <a:solidFill>
                <a:srgbClr val="00C000"/>
              </a:solidFill>
              <a:ln>
                <a:solidFill>
                  <a:srgbClr val="00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4F4FFE0-2C92-EFE9-D16E-B0588645AAA5}"/>
                  </a:ext>
                </a:extLst>
              </p:cNvPr>
              <p:cNvSpPr/>
              <p:nvPr/>
            </p:nvSpPr>
            <p:spPr>
              <a:xfrm>
                <a:off x="2170254" y="2304764"/>
                <a:ext cx="46915" cy="52090"/>
              </a:xfrm>
              <a:prstGeom prst="rect">
                <a:avLst/>
              </a:prstGeom>
              <a:solidFill>
                <a:srgbClr val="005A00"/>
              </a:solidFill>
              <a:ln>
                <a:solidFill>
                  <a:srgbClr val="00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7CBE2F5-896D-1F05-E80A-9F80B78973BC}"/>
                  </a:ext>
                </a:extLst>
              </p:cNvPr>
              <p:cNvSpPr/>
              <p:nvPr/>
            </p:nvSpPr>
            <p:spPr>
              <a:xfrm>
                <a:off x="2169331" y="2380420"/>
                <a:ext cx="46915" cy="52090"/>
              </a:xfrm>
              <a:prstGeom prst="rect">
                <a:avLst/>
              </a:prstGeom>
              <a:solidFill>
                <a:srgbClr val="A0FFA0"/>
              </a:solidFill>
              <a:ln>
                <a:solidFill>
                  <a:srgbClr val="A0FF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718144A2-0F91-4FDF-88FB-D71E599E4D0A}"/>
                  </a:ext>
                </a:extLst>
              </p:cNvPr>
              <p:cNvSpPr/>
              <p:nvPr/>
            </p:nvSpPr>
            <p:spPr>
              <a:xfrm>
                <a:off x="2169764" y="2452749"/>
                <a:ext cx="46915" cy="52120"/>
              </a:xfrm>
              <a:prstGeom prst="ellipse">
                <a:avLst/>
              </a:prstGeom>
              <a:solidFill>
                <a:srgbClr val="005A00"/>
              </a:solidFill>
              <a:ln>
                <a:solidFill>
                  <a:srgbClr val="00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C0C03A71-1DCD-84BD-B770-EC403BB3AD7F}"/>
                  </a:ext>
                </a:extLst>
              </p:cNvPr>
              <p:cNvSpPr/>
              <p:nvPr/>
            </p:nvSpPr>
            <p:spPr>
              <a:xfrm>
                <a:off x="2169331" y="2527994"/>
                <a:ext cx="46915" cy="52120"/>
              </a:xfrm>
              <a:prstGeom prst="ellipse">
                <a:avLst/>
              </a:prstGeom>
              <a:solidFill>
                <a:srgbClr val="A0FFA0"/>
              </a:solidFill>
              <a:ln>
                <a:solidFill>
                  <a:srgbClr val="A0FF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F56F275C-EC10-8BFB-B261-755A1C0BD642}"/>
                  </a:ext>
                </a:extLst>
              </p:cNvPr>
              <p:cNvSpPr/>
              <p:nvPr/>
            </p:nvSpPr>
            <p:spPr>
              <a:xfrm>
                <a:off x="2169331" y="2608485"/>
                <a:ext cx="45719" cy="45719"/>
              </a:xfrm>
              <a:prstGeom prst="triangle">
                <a:avLst/>
              </a:prstGeom>
              <a:solidFill>
                <a:srgbClr val="00C000"/>
              </a:solidFill>
              <a:ln>
                <a:solidFill>
                  <a:srgbClr val="00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Isosceles Triangle 37">
                <a:extLst>
                  <a:ext uri="{FF2B5EF4-FFF2-40B4-BE49-F238E27FC236}">
                    <a16:creationId xmlns:a16="http://schemas.microsoft.com/office/drawing/2014/main" id="{70069171-5BBE-42FC-8683-CDE5B59F8270}"/>
                  </a:ext>
                </a:extLst>
              </p:cNvPr>
              <p:cNvSpPr/>
              <p:nvPr/>
            </p:nvSpPr>
            <p:spPr>
              <a:xfrm>
                <a:off x="2169330" y="2686211"/>
                <a:ext cx="45719" cy="45719"/>
              </a:xfrm>
              <a:prstGeom prst="triangle">
                <a:avLst/>
              </a:prstGeom>
              <a:solidFill>
                <a:srgbClr val="005A00"/>
              </a:solidFill>
              <a:ln>
                <a:solidFill>
                  <a:srgbClr val="005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7487BA9A-B541-4DFC-EE1A-780F7D3D313A}"/>
                  </a:ext>
                </a:extLst>
              </p:cNvPr>
              <p:cNvSpPr/>
              <p:nvPr/>
            </p:nvSpPr>
            <p:spPr>
              <a:xfrm>
                <a:off x="2169329" y="2760121"/>
                <a:ext cx="45719" cy="45719"/>
              </a:xfrm>
              <a:prstGeom prst="triangle">
                <a:avLst/>
              </a:prstGeom>
              <a:solidFill>
                <a:srgbClr val="A0FFA0"/>
              </a:solidFill>
              <a:ln>
                <a:solidFill>
                  <a:srgbClr val="A0FF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BAD70F6-5C41-B9E1-391E-3FB67CC27FA0}"/>
                </a:ext>
              </a:extLst>
            </p:cNvPr>
            <p:cNvGrpSpPr/>
            <p:nvPr/>
          </p:nvGrpSpPr>
          <p:grpSpPr>
            <a:xfrm>
              <a:off x="3938663" y="3177459"/>
              <a:ext cx="819414" cy="691658"/>
              <a:chOff x="2379379" y="2190742"/>
              <a:chExt cx="819414" cy="691658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C6454D5-D590-0DE4-5D23-8889B7253D86}"/>
                  </a:ext>
                </a:extLst>
              </p:cNvPr>
              <p:cNvSpPr txBox="1"/>
              <p:nvPr/>
            </p:nvSpPr>
            <p:spPr>
              <a:xfrm>
                <a:off x="2386436" y="2561665"/>
                <a:ext cx="690060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>
                    <a:latin typeface="Arial" panose="020B0604020202020204" pitchFamily="34" charset="0"/>
                    <a:cs typeface="Arial" panose="020B0604020202020204" pitchFamily="34" charset="0"/>
                  </a:rPr>
                  <a:t>Control Cisplatin</a:t>
                </a: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A018327A-FCA2-CF31-011E-69E68BAEDBBF}"/>
                  </a:ext>
                </a:extLst>
              </p:cNvPr>
              <p:cNvGrpSpPr/>
              <p:nvPr/>
            </p:nvGrpSpPr>
            <p:grpSpPr>
              <a:xfrm>
                <a:off x="2379379" y="2190742"/>
                <a:ext cx="819414" cy="691658"/>
                <a:chOff x="2140753" y="2177842"/>
                <a:chExt cx="819414" cy="691658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7268F09B-2FB3-43A1-E4F5-B580A16D0550}"/>
                    </a:ext>
                  </a:extLst>
                </p:cNvPr>
                <p:cNvSpPr/>
                <p:nvPr/>
              </p:nvSpPr>
              <p:spPr>
                <a:xfrm>
                  <a:off x="2170416" y="2233881"/>
                  <a:ext cx="46915" cy="52120"/>
                </a:xfrm>
                <a:prstGeom prst="ellipse">
                  <a:avLst/>
                </a:prstGeom>
                <a:solidFill>
                  <a:srgbClr val="55A0FB"/>
                </a:solidFill>
                <a:ln>
                  <a:solidFill>
                    <a:srgbClr val="55A0F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B46ACA3-05DA-B653-D8D2-4902ED681E40}"/>
                    </a:ext>
                  </a:extLst>
                </p:cNvPr>
                <p:cNvSpPr txBox="1"/>
                <p:nvPr/>
              </p:nvSpPr>
              <p:spPr>
                <a:xfrm>
                  <a:off x="2140753" y="2177842"/>
                  <a:ext cx="563726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 Base</a:t>
                  </a: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F9A942AD-424C-4ED2-0F71-956FA0A0785E}"/>
                    </a:ext>
                  </a:extLst>
                </p:cNvPr>
                <p:cNvSpPr/>
                <p:nvPr/>
              </p:nvSpPr>
              <p:spPr>
                <a:xfrm>
                  <a:off x="2170254" y="2304764"/>
                  <a:ext cx="46915" cy="52090"/>
                </a:xfrm>
                <a:prstGeom prst="rect">
                  <a:avLst/>
                </a:prstGeom>
                <a:solidFill>
                  <a:srgbClr val="077E97"/>
                </a:solidFill>
                <a:ln>
                  <a:solidFill>
                    <a:srgbClr val="077E9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8EB6A4E-17AD-047D-3DDA-D987F03FE7AC}"/>
                    </a:ext>
                  </a:extLst>
                </p:cNvPr>
                <p:cNvSpPr txBox="1"/>
                <p:nvPr/>
              </p:nvSpPr>
              <p:spPr>
                <a:xfrm>
                  <a:off x="2144003" y="2244828"/>
                  <a:ext cx="816164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UNISAM SCR Base</a:t>
                  </a: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3264CA2-63EE-D6FA-4A2A-B849CA59627D}"/>
                    </a:ext>
                  </a:extLst>
                </p:cNvPr>
                <p:cNvSpPr/>
                <p:nvPr/>
              </p:nvSpPr>
              <p:spPr>
                <a:xfrm>
                  <a:off x="2169331" y="2380420"/>
                  <a:ext cx="46915" cy="52090"/>
                </a:xfrm>
                <a:prstGeom prst="rect">
                  <a:avLst/>
                </a:prstGeom>
                <a:solidFill>
                  <a:srgbClr val="C8DEF9"/>
                </a:solidFill>
                <a:ln>
                  <a:solidFill>
                    <a:srgbClr val="C8DEF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F42647A-1A5C-DBD3-D39B-2A18C3C405C0}"/>
                    </a:ext>
                  </a:extLst>
                </p:cNvPr>
                <p:cNvSpPr/>
                <p:nvPr/>
              </p:nvSpPr>
              <p:spPr>
                <a:xfrm>
                  <a:off x="2169764" y="2452749"/>
                  <a:ext cx="46915" cy="52120"/>
                </a:xfrm>
                <a:prstGeom prst="ellipse">
                  <a:avLst/>
                </a:prstGeom>
                <a:solidFill>
                  <a:srgbClr val="077E97"/>
                </a:solidFill>
                <a:ln>
                  <a:solidFill>
                    <a:srgbClr val="077E9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ACCCEB9D-B479-EBF1-65BD-C9FB623182C8}"/>
                    </a:ext>
                  </a:extLst>
                </p:cNvPr>
                <p:cNvSpPr/>
                <p:nvPr/>
              </p:nvSpPr>
              <p:spPr>
                <a:xfrm>
                  <a:off x="2169331" y="2527994"/>
                  <a:ext cx="46915" cy="52120"/>
                </a:xfrm>
                <a:prstGeom prst="ellipse">
                  <a:avLst/>
                </a:prstGeom>
                <a:solidFill>
                  <a:srgbClr val="C8DEF9"/>
                </a:solidFill>
                <a:ln>
                  <a:solidFill>
                    <a:srgbClr val="C8DEF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Isosceles Triangle 49">
                  <a:extLst>
                    <a:ext uri="{FF2B5EF4-FFF2-40B4-BE49-F238E27FC236}">
                      <a16:creationId xmlns:a16="http://schemas.microsoft.com/office/drawing/2014/main" id="{18171B26-99FA-2C58-7EEE-3C54F7282DE7}"/>
                    </a:ext>
                  </a:extLst>
                </p:cNvPr>
                <p:cNvSpPr/>
                <p:nvPr/>
              </p:nvSpPr>
              <p:spPr>
                <a:xfrm>
                  <a:off x="2169331" y="2608485"/>
                  <a:ext cx="45719" cy="45719"/>
                </a:xfrm>
                <a:prstGeom prst="triangle">
                  <a:avLst/>
                </a:prstGeom>
                <a:solidFill>
                  <a:srgbClr val="55A0FB"/>
                </a:solidFill>
                <a:ln>
                  <a:solidFill>
                    <a:srgbClr val="55A0F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8F4FA684-B391-CEDA-413D-FCC586756B0A}"/>
                    </a:ext>
                  </a:extLst>
                </p:cNvPr>
                <p:cNvSpPr txBox="1"/>
                <p:nvPr/>
              </p:nvSpPr>
              <p:spPr>
                <a:xfrm>
                  <a:off x="2142378" y="2320028"/>
                  <a:ext cx="816164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KRAB SCR Base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18AFF84-C2A1-94C6-D4BB-43D130E8B394}"/>
                    </a:ext>
                  </a:extLst>
                </p:cNvPr>
                <p:cNvSpPr txBox="1"/>
                <p:nvPr/>
              </p:nvSpPr>
              <p:spPr>
                <a:xfrm>
                  <a:off x="2142073" y="2398613"/>
                  <a:ext cx="816774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UNISAM Base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F7C9A7E8-1238-D32D-D48D-B2BEC6284757}"/>
                    </a:ext>
                  </a:extLst>
                </p:cNvPr>
                <p:cNvSpPr txBox="1"/>
                <p:nvPr/>
              </p:nvSpPr>
              <p:spPr>
                <a:xfrm>
                  <a:off x="2147810" y="2471801"/>
                  <a:ext cx="637890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KRAB Base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1EABEBF-94D7-645C-1616-DA5A052DF721}"/>
                    </a:ext>
                  </a:extLst>
                </p:cNvPr>
                <p:cNvSpPr txBox="1"/>
                <p:nvPr/>
              </p:nvSpPr>
              <p:spPr>
                <a:xfrm>
                  <a:off x="2155623" y="2628107"/>
                  <a:ext cx="802919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UNISAM Cisplatin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B85AA2EF-D2F2-B338-4339-8BC9157424EB}"/>
                    </a:ext>
                  </a:extLst>
                </p:cNvPr>
                <p:cNvSpPr txBox="1"/>
                <p:nvPr/>
              </p:nvSpPr>
              <p:spPr>
                <a:xfrm>
                  <a:off x="2155826" y="2700223"/>
                  <a:ext cx="629873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">
                      <a:latin typeface="Arial" panose="020B0604020202020204" pitchFamily="34" charset="0"/>
                      <a:cs typeface="Arial" panose="020B0604020202020204" pitchFamily="34" charset="0"/>
                    </a:rPr>
                    <a:t>KRAB Cisplatin</a:t>
                  </a:r>
                </a:p>
              </p:txBody>
            </p:sp>
            <p:sp>
              <p:nvSpPr>
                <p:cNvPr id="56" name="Isosceles Triangle 55">
                  <a:extLst>
                    <a:ext uri="{FF2B5EF4-FFF2-40B4-BE49-F238E27FC236}">
                      <a16:creationId xmlns:a16="http://schemas.microsoft.com/office/drawing/2014/main" id="{C94EC95D-FBE2-3B59-28CB-EDAAFDC36072}"/>
                    </a:ext>
                  </a:extLst>
                </p:cNvPr>
                <p:cNvSpPr/>
                <p:nvPr/>
              </p:nvSpPr>
              <p:spPr>
                <a:xfrm>
                  <a:off x="2169330" y="2686211"/>
                  <a:ext cx="45719" cy="45719"/>
                </a:xfrm>
                <a:prstGeom prst="triangle">
                  <a:avLst/>
                </a:prstGeom>
                <a:solidFill>
                  <a:srgbClr val="077E97"/>
                </a:solidFill>
                <a:ln>
                  <a:solidFill>
                    <a:srgbClr val="077E9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Isosceles Triangle 56">
                  <a:extLst>
                    <a:ext uri="{FF2B5EF4-FFF2-40B4-BE49-F238E27FC236}">
                      <a16:creationId xmlns:a16="http://schemas.microsoft.com/office/drawing/2014/main" id="{8D8093C9-A1D3-A590-09FC-ED4D84EDF193}"/>
                    </a:ext>
                  </a:extLst>
                </p:cNvPr>
                <p:cNvSpPr/>
                <p:nvPr/>
              </p:nvSpPr>
              <p:spPr>
                <a:xfrm>
                  <a:off x="2169329" y="2760121"/>
                  <a:ext cx="45719" cy="45719"/>
                </a:xfrm>
                <a:prstGeom prst="triangle">
                  <a:avLst/>
                </a:prstGeom>
                <a:solidFill>
                  <a:srgbClr val="C8DEF9"/>
                </a:solidFill>
                <a:ln>
                  <a:solidFill>
                    <a:srgbClr val="C8DEF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11224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91E9FB3-F897-65B1-C150-3A6BBFEE74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35552" y="1168451"/>
            <a:ext cx="5023109" cy="31394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27F179-A440-4783-A265-3F9A1BD1D8B1}"/>
              </a:ext>
            </a:extLst>
          </p:cNvPr>
          <p:cNvSpPr txBox="1"/>
          <p:nvPr/>
        </p:nvSpPr>
        <p:spPr>
          <a:xfrm>
            <a:off x="0" y="3576"/>
            <a:ext cx="23198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600"/>
            </a:lvl1pPr>
          </a:lstStyle>
          <a:p>
            <a:r>
              <a:rPr lang="en-US" sz="2600"/>
              <a:t>Additional file </a:t>
            </a:r>
            <a:r>
              <a:rPr lang="en-US"/>
              <a:t>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48257A-0E10-4222-830B-ED5F5288949C}"/>
              </a:ext>
            </a:extLst>
          </p:cNvPr>
          <p:cNvSpPr txBox="1"/>
          <p:nvPr/>
        </p:nvSpPr>
        <p:spPr>
          <a:xfrm>
            <a:off x="421803" y="1087808"/>
            <a:ext cx="1164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>
                <a:latin typeface="Arial" panose="020B0604020202020204" pitchFamily="34" charset="0"/>
                <a:cs typeface="Arial" panose="020B0604020202020204" pitchFamily="34" charset="0"/>
              </a:rPr>
              <a:t>UNISAM up/KRAB down</a:t>
            </a:r>
          </a:p>
          <a:p>
            <a:pPr algn="ctr"/>
            <a:r>
              <a:rPr lang="en-US" sz="700">
                <a:latin typeface="Arial" panose="020B0604020202020204" pitchFamily="34" charset="0"/>
                <a:cs typeface="Arial" panose="020B0604020202020204" pitchFamily="34" charset="0"/>
              </a:rPr>
              <a:t>Cisplatin treated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B18C5E-8A1E-4BBE-8FA1-DF7FADADC300}"/>
              </a:ext>
            </a:extLst>
          </p:cNvPr>
          <p:cNvSpPr txBox="1"/>
          <p:nvPr/>
        </p:nvSpPr>
        <p:spPr>
          <a:xfrm>
            <a:off x="388772" y="2592404"/>
            <a:ext cx="1164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>
                <a:latin typeface="Arial" panose="020B0604020202020204" pitchFamily="34" charset="0"/>
                <a:cs typeface="Arial" panose="020B0604020202020204" pitchFamily="34" charset="0"/>
              </a:rPr>
              <a:t>UNISAM down/KRAB up</a:t>
            </a:r>
          </a:p>
          <a:p>
            <a:pPr algn="ctr"/>
            <a:r>
              <a:rPr lang="en-US" sz="700">
                <a:latin typeface="Arial" panose="020B0604020202020204" pitchFamily="34" charset="0"/>
                <a:cs typeface="Arial" panose="020B0604020202020204" pitchFamily="34" charset="0"/>
              </a:rPr>
              <a:t>Cisplatin treated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EB95F1-288E-4191-B418-4D8A60F7A6A8}"/>
              </a:ext>
            </a:extLst>
          </p:cNvPr>
          <p:cNvSpPr txBox="1"/>
          <p:nvPr/>
        </p:nvSpPr>
        <p:spPr>
          <a:xfrm>
            <a:off x="249836" y="4064741"/>
            <a:ext cx="15944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>
                <a:latin typeface="Arial" panose="020B0604020202020204" pitchFamily="34" charset="0"/>
                <a:cs typeface="Arial" panose="020B0604020202020204" pitchFamily="34" charset="0"/>
              </a:rPr>
              <a:t>Cutoff: </a:t>
            </a:r>
            <a:r>
              <a:rPr lang="en-US" sz="700">
                <a:latin typeface="Arial" panose="020B0604020202020204" pitchFamily="34" charset="0"/>
                <a:cs typeface="Arial" panose="020B0604020202020204" pitchFamily="34" charset="0"/>
              </a:rPr>
              <a:t>FDR &lt; 0.01, LogFC &gt;= 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696A552-15F0-AB7A-8F87-04ECC6D017FC}"/>
              </a:ext>
            </a:extLst>
          </p:cNvPr>
          <p:cNvCxnSpPr>
            <a:cxnSpLocks/>
          </p:cNvCxnSpPr>
          <p:nvPr/>
        </p:nvCxnSpPr>
        <p:spPr>
          <a:xfrm>
            <a:off x="6162706" y="3732235"/>
            <a:ext cx="100277" cy="0"/>
          </a:xfrm>
          <a:prstGeom prst="line">
            <a:avLst/>
          </a:prstGeom>
          <a:ln w="127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D7A6324-1EE3-8306-E444-5DFC47AAB808}"/>
              </a:ext>
            </a:extLst>
          </p:cNvPr>
          <p:cNvSpPr txBox="1"/>
          <p:nvPr/>
        </p:nvSpPr>
        <p:spPr>
          <a:xfrm>
            <a:off x="6173922" y="3629150"/>
            <a:ext cx="72968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>
                <a:latin typeface="Arial" panose="020B0604020202020204" pitchFamily="34" charset="0"/>
                <a:cs typeface="Arial" panose="020B0604020202020204" pitchFamily="34" charset="0"/>
              </a:rPr>
              <a:t>P-value &gt;= 0.05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6774F61-5617-D9D7-A691-A84DC447AA72}"/>
              </a:ext>
            </a:extLst>
          </p:cNvPr>
          <p:cNvGrpSpPr/>
          <p:nvPr/>
        </p:nvGrpSpPr>
        <p:grpSpPr>
          <a:xfrm>
            <a:off x="-19796" y="2897530"/>
            <a:ext cx="1977421" cy="1137928"/>
            <a:chOff x="60015" y="2505171"/>
            <a:chExt cx="1977421" cy="1137928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622E8E40-2F09-E999-EA43-F5505C821B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 l="9171" t="18118" r="10276" b="9462"/>
            <a:stretch/>
          </p:blipFill>
          <p:spPr>
            <a:xfrm>
              <a:off x="422096" y="2528979"/>
              <a:ext cx="1239225" cy="1114120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027A29F-7E12-46B1-C8BB-981537DBF4AC}"/>
                </a:ext>
              </a:extLst>
            </p:cNvPr>
            <p:cNvGrpSpPr/>
            <p:nvPr/>
          </p:nvGrpSpPr>
          <p:grpSpPr>
            <a:xfrm>
              <a:off x="60015" y="2505171"/>
              <a:ext cx="1977421" cy="926733"/>
              <a:chOff x="8686675" y="3815721"/>
              <a:chExt cx="1977421" cy="926733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6090AF5-0422-8A7C-297E-8D89D606FD16}"/>
                  </a:ext>
                </a:extLst>
              </p:cNvPr>
              <p:cNvSpPr txBox="1"/>
              <p:nvPr/>
            </p:nvSpPr>
            <p:spPr>
              <a:xfrm>
                <a:off x="9923162" y="3815721"/>
                <a:ext cx="6806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UNISAM T47D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11FED266-C2BE-CA22-E961-A8CB80DD0FAD}"/>
                  </a:ext>
                </a:extLst>
              </p:cNvPr>
              <p:cNvSpPr txBox="1"/>
              <p:nvPr/>
            </p:nvSpPr>
            <p:spPr>
              <a:xfrm>
                <a:off x="8738451" y="3816103"/>
                <a:ext cx="5814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KRAB</a:t>
                </a:r>
              </a:p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 BT-549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E5B1A435-76BA-B4B5-B8A0-96C1D4F49B67}"/>
                  </a:ext>
                </a:extLst>
              </p:cNvPr>
              <p:cNvSpPr txBox="1"/>
              <p:nvPr/>
            </p:nvSpPr>
            <p:spPr>
              <a:xfrm>
                <a:off x="9983477" y="4455008"/>
                <a:ext cx="6806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KRAB </a:t>
                </a:r>
              </a:p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T47D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C14EB1C-025F-5F36-68C3-A1768C96DA35}"/>
                  </a:ext>
                </a:extLst>
              </p:cNvPr>
              <p:cNvSpPr txBox="1"/>
              <p:nvPr/>
            </p:nvSpPr>
            <p:spPr>
              <a:xfrm>
                <a:off x="8686675" y="4465455"/>
                <a:ext cx="5622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UNISAM BT-549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E220991-09DD-D389-36AA-104D8807B34B}"/>
                </a:ext>
              </a:extLst>
            </p:cNvPr>
            <p:cNvGrpSpPr/>
            <p:nvPr/>
          </p:nvGrpSpPr>
          <p:grpSpPr>
            <a:xfrm>
              <a:off x="628230" y="2625737"/>
              <a:ext cx="834972" cy="999145"/>
              <a:chOff x="812075" y="1102613"/>
              <a:chExt cx="545487" cy="63920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7C19FFD-BBA0-B9F7-58B6-4036BE3C8850}"/>
                  </a:ext>
                </a:extLst>
              </p:cNvPr>
              <p:cNvCxnSpPr>
                <a:cxnSpLocks/>
                <a:stCxn id="47" idx="0"/>
              </p:cNvCxnSpPr>
              <p:nvPr/>
            </p:nvCxnSpPr>
            <p:spPr>
              <a:xfrm flipV="1">
                <a:off x="834718" y="1102613"/>
                <a:ext cx="253314" cy="248678"/>
              </a:xfrm>
              <a:prstGeom prst="line">
                <a:avLst/>
              </a:prstGeom>
              <a:ln w="1905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DA3F185F-5720-65C0-D7D3-01903D8E83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2424" y="1109439"/>
                <a:ext cx="259958" cy="262895"/>
              </a:xfrm>
              <a:prstGeom prst="line">
                <a:avLst/>
              </a:prstGeom>
              <a:ln w="1905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85F7D842-DE53-2F35-D9B0-D927F20FEC30}"/>
                  </a:ext>
                </a:extLst>
              </p:cNvPr>
              <p:cNvSpPr/>
              <p:nvPr/>
            </p:nvSpPr>
            <p:spPr>
              <a:xfrm rot="17806737" flipH="1">
                <a:off x="828227" y="1257289"/>
                <a:ext cx="331014" cy="363318"/>
              </a:xfrm>
              <a:prstGeom prst="arc">
                <a:avLst>
                  <a:gd name="adj1" fmla="val 16072846"/>
                  <a:gd name="adj2" fmla="val 232396"/>
                </a:avLst>
              </a:prstGeom>
              <a:ln w="1905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Arc 47">
                <a:extLst>
                  <a:ext uri="{FF2B5EF4-FFF2-40B4-BE49-F238E27FC236}">
                    <a16:creationId xmlns:a16="http://schemas.microsoft.com/office/drawing/2014/main" id="{0DDB08D1-B21F-30D1-5B88-62C781B7B617}"/>
                  </a:ext>
                </a:extLst>
              </p:cNvPr>
              <p:cNvSpPr/>
              <p:nvPr/>
            </p:nvSpPr>
            <p:spPr>
              <a:xfrm rot="9674105" flipH="1">
                <a:off x="1019420" y="1229195"/>
                <a:ext cx="338142" cy="362853"/>
              </a:xfrm>
              <a:prstGeom prst="arc">
                <a:avLst>
                  <a:gd name="adj1" fmla="val 16416482"/>
                  <a:gd name="adj2" fmla="val 21332521"/>
                </a:avLst>
              </a:prstGeom>
              <a:ln w="1905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42665A0F-54B4-B1C0-FD0F-CA2687BD6BF4}"/>
                  </a:ext>
                </a:extLst>
              </p:cNvPr>
              <p:cNvSpPr/>
              <p:nvPr/>
            </p:nvSpPr>
            <p:spPr>
              <a:xfrm rot="13414700" flipH="1">
                <a:off x="944013" y="1379105"/>
                <a:ext cx="316614" cy="362711"/>
              </a:xfrm>
              <a:prstGeom prst="arc">
                <a:avLst>
                  <a:gd name="adj1" fmla="val 13875313"/>
                  <a:gd name="adj2" fmla="val 2422782"/>
                </a:avLst>
              </a:prstGeom>
              <a:ln w="1905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4D4F201-E444-3D68-0F14-3E3732F3A719}"/>
              </a:ext>
            </a:extLst>
          </p:cNvPr>
          <p:cNvGrpSpPr/>
          <p:nvPr/>
        </p:nvGrpSpPr>
        <p:grpSpPr>
          <a:xfrm>
            <a:off x="-61110" y="1416007"/>
            <a:ext cx="2013247" cy="1138291"/>
            <a:chOff x="-55087" y="675360"/>
            <a:chExt cx="2013247" cy="113829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071E0703-FA6B-76B1-C666-E74D35846FDA}"/>
                </a:ext>
              </a:extLst>
            </p:cNvPr>
            <p:cNvGrpSpPr/>
            <p:nvPr/>
          </p:nvGrpSpPr>
          <p:grpSpPr>
            <a:xfrm>
              <a:off x="-55087" y="675360"/>
              <a:ext cx="2013247" cy="926196"/>
              <a:chOff x="1607460" y="4020390"/>
              <a:chExt cx="2013247" cy="926196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517EA08-635B-B9A6-9813-23367CEBF21D}"/>
                  </a:ext>
                </a:extLst>
              </p:cNvPr>
              <p:cNvSpPr txBox="1"/>
              <p:nvPr/>
            </p:nvSpPr>
            <p:spPr>
              <a:xfrm>
                <a:off x="2829818" y="4020390"/>
                <a:ext cx="6806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UNISAM T47D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1AD996F-7B5D-161B-13BD-F26EBE3F57C7}"/>
                  </a:ext>
                </a:extLst>
              </p:cNvPr>
              <p:cNvSpPr txBox="1"/>
              <p:nvPr/>
            </p:nvSpPr>
            <p:spPr>
              <a:xfrm>
                <a:off x="2940088" y="4640304"/>
                <a:ext cx="6806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KRAB </a:t>
                </a:r>
              </a:p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T47D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4187D49-98BE-BA8D-B8FF-DF80C1DD0278}"/>
                  </a:ext>
                </a:extLst>
              </p:cNvPr>
              <p:cNvSpPr txBox="1"/>
              <p:nvPr/>
            </p:nvSpPr>
            <p:spPr>
              <a:xfrm>
                <a:off x="1607460" y="4669587"/>
                <a:ext cx="5975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UNISAM BT-549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A9F66656-1A3E-F142-7C82-1C6DA8B84FEE}"/>
                  </a:ext>
                </a:extLst>
              </p:cNvPr>
              <p:cNvSpPr txBox="1"/>
              <p:nvPr/>
            </p:nvSpPr>
            <p:spPr>
              <a:xfrm>
                <a:off x="1727710" y="4021497"/>
                <a:ext cx="58148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KRAB</a:t>
                </a:r>
              </a:p>
              <a:p>
                <a:pPr algn="ctr"/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 BT-549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8F2624FB-704B-62A8-92A0-D5BF0739C55D}"/>
                </a:ext>
              </a:extLst>
            </p:cNvPr>
            <p:cNvGrpSpPr/>
            <p:nvPr/>
          </p:nvGrpSpPr>
          <p:grpSpPr>
            <a:xfrm>
              <a:off x="337988" y="721152"/>
              <a:ext cx="1229933" cy="1092499"/>
              <a:chOff x="337988" y="721152"/>
              <a:chExt cx="1229933" cy="1092499"/>
            </a:xfrm>
          </p:grpSpPr>
          <p:pic>
            <p:nvPicPr>
              <p:cNvPr id="57" name="Graphic 56">
                <a:extLst>
                  <a:ext uri="{FF2B5EF4-FFF2-40B4-BE49-F238E27FC236}">
                    <a16:creationId xmlns:a16="http://schemas.microsoft.com/office/drawing/2014/main" id="{F9B08066-639A-1269-4A62-A0D368CB8E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 l="10095" t="18374" r="9149" b="9893"/>
              <a:stretch/>
            </p:blipFill>
            <p:spPr>
              <a:xfrm>
                <a:off x="337988" y="721152"/>
                <a:ext cx="1229933" cy="1092499"/>
              </a:xfrm>
              <a:prstGeom prst="rect">
                <a:avLst/>
              </a:prstGeom>
            </p:spPr>
          </p:pic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5CCED346-3ABF-7C6A-CD19-A8256E6DFBB3}"/>
                  </a:ext>
                </a:extLst>
              </p:cNvPr>
              <p:cNvGrpSpPr/>
              <p:nvPr/>
            </p:nvGrpSpPr>
            <p:grpSpPr>
              <a:xfrm>
                <a:off x="525973" y="804339"/>
                <a:ext cx="834972" cy="1006297"/>
                <a:chOff x="2283451" y="3757380"/>
                <a:chExt cx="834972" cy="999145"/>
              </a:xfrm>
            </p:grpSpPr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16BA1C52-4035-2BF1-82CB-4B40124BB39E}"/>
                    </a:ext>
                  </a:extLst>
                </p:cNvPr>
                <p:cNvCxnSpPr>
                  <a:cxnSpLocks/>
                  <a:stCxn id="61" idx="0"/>
                </p:cNvCxnSpPr>
                <p:nvPr/>
              </p:nvCxnSpPr>
              <p:spPr>
                <a:xfrm flipV="1">
                  <a:off x="2318110" y="3757380"/>
                  <a:ext cx="387745" cy="3887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7BB50963-A6CB-A19B-8035-98EE52B0EE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712579" y="3768050"/>
                  <a:ext cx="397915" cy="41093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6476F9CD-425E-B776-FC3A-91E35B26A2BE}"/>
                    </a:ext>
                  </a:extLst>
                </p:cNvPr>
                <p:cNvSpPr/>
                <p:nvPr/>
              </p:nvSpPr>
              <p:spPr>
                <a:xfrm rot="17806737" flipH="1">
                  <a:off x="2302809" y="4005045"/>
                  <a:ext cx="517411" cy="556128"/>
                </a:xfrm>
                <a:prstGeom prst="arc">
                  <a:avLst>
                    <a:gd name="adj1" fmla="val 16072846"/>
                    <a:gd name="adj2" fmla="val 232396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Arc 61">
                  <a:extLst>
                    <a:ext uri="{FF2B5EF4-FFF2-40B4-BE49-F238E27FC236}">
                      <a16:creationId xmlns:a16="http://schemas.microsoft.com/office/drawing/2014/main" id="{3018C0E1-FFFB-7E10-E260-40F6C80419F4}"/>
                    </a:ext>
                  </a:extLst>
                </p:cNvPr>
                <p:cNvSpPr/>
                <p:nvPr/>
              </p:nvSpPr>
              <p:spPr>
                <a:xfrm rot="9674105" flipH="1">
                  <a:off x="2600832" y="3955242"/>
                  <a:ext cx="517591" cy="567179"/>
                </a:xfrm>
                <a:prstGeom prst="arc">
                  <a:avLst>
                    <a:gd name="adj1" fmla="val 16416482"/>
                    <a:gd name="adj2" fmla="val 21332521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Arc 62">
                  <a:extLst>
                    <a:ext uri="{FF2B5EF4-FFF2-40B4-BE49-F238E27FC236}">
                      <a16:creationId xmlns:a16="http://schemas.microsoft.com/office/drawing/2014/main" id="{57F8B5B1-B9C0-CABB-1312-906187BAA7D4}"/>
                    </a:ext>
                  </a:extLst>
                </p:cNvPr>
                <p:cNvSpPr/>
                <p:nvPr/>
              </p:nvSpPr>
              <p:spPr>
                <a:xfrm rot="13414700" flipH="1">
                  <a:off x="2485407" y="4189568"/>
                  <a:ext cx="484638" cy="566957"/>
                </a:xfrm>
                <a:prstGeom prst="arc">
                  <a:avLst>
                    <a:gd name="adj1" fmla="val 13875313"/>
                    <a:gd name="adj2" fmla="val 2422782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66277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C692B09F120343B68F1DAFDFC0B962" ma:contentTypeVersion="5" ma:contentTypeDescription="Create a new document." ma:contentTypeScope="" ma:versionID="c5046e91cfee0d278db9427cc3a9c78b">
  <xsd:schema xmlns:xsd="http://www.w3.org/2001/XMLSchema" xmlns:xs="http://www.w3.org/2001/XMLSchema" xmlns:p="http://schemas.microsoft.com/office/2006/metadata/properties" xmlns:ns1="http://schemas.microsoft.com/sharepoint/v3" xmlns:ns2="90ccb8ae-6f09-4c42-97b4-3dfff27ad4be" xmlns:ns3="e5d3154c-7c31-4c8d-a29f-993460fbd03e" xmlns:ns4="e6165630-f636-4f5a-89b6-371676533663" xmlns:ns5="5ac83e3d-1860-4c4b-bd16-59417fab6b4d" targetNamespace="http://schemas.microsoft.com/office/2006/metadata/properties" ma:root="true" ma:fieldsID="107cfb83df0cf288e56332a9f0591356" ns1:_="" ns2:_="" ns3:_="" ns4:_="" ns5:_="">
    <xsd:import namespace="http://schemas.microsoft.com/sharepoint/v3"/>
    <xsd:import namespace="90ccb8ae-6f09-4c42-97b4-3dfff27ad4be"/>
    <xsd:import namespace="e5d3154c-7c31-4c8d-a29f-993460fbd03e"/>
    <xsd:import namespace="e6165630-f636-4f5a-89b6-371676533663"/>
    <xsd:import namespace="5ac83e3d-1860-4c4b-bd16-59417fab6b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2:MediaServiceLocation" minOccurs="0"/>
                <xsd:element ref="ns2:MediaLengthInSeconds" minOccurs="0"/>
                <xsd:element ref="ns2:MediaServiceObjectDetectorVersions" minOccurs="0"/>
                <xsd:element ref="ns4:lcf76f155ced4ddcb4097134ff3c332f" minOccurs="0"/>
                <xsd:element ref="ns5:TaxCatchAll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cb8ae-6f09-4c42-97b4-3dfff27ad4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3154c-7c31-4c8d-a29f-993460fbd03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165630-f636-4f5a-89b6-37167653366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5c7f61e5-912f-446b-938a-46565d09fe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c83e3d-1860-4c4b-bd16-59417fab6b4d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9c373355-5b9a-41ee-a160-313a6a1fa6ad}" ma:internalName="TaxCatchAll" ma:showField="CatchAllData" ma:web="5ac83e3d-1860-4c4b-bd16-59417fab6b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e6165630-f636-4f5a-89b6-371676533663">
      <Terms xmlns="http://schemas.microsoft.com/office/infopath/2007/PartnerControls"/>
    </lcf76f155ced4ddcb4097134ff3c332f>
    <TaxCatchAll xmlns="5ac83e3d-1860-4c4b-bd16-59417fab6b4d" xsi:nil="true"/>
  </documentManagement>
</p:properties>
</file>

<file path=customXml/itemProps1.xml><?xml version="1.0" encoding="utf-8"?>
<ds:datastoreItem xmlns:ds="http://schemas.openxmlformats.org/officeDocument/2006/customXml" ds:itemID="{BCD55AC8-223D-4EED-A1A8-C2C10912A1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DDFD44C-F369-4769-BCA8-F5B76AB81767}"/>
</file>

<file path=customXml/itemProps3.xml><?xml version="1.0" encoding="utf-8"?>
<ds:datastoreItem xmlns:ds="http://schemas.openxmlformats.org/officeDocument/2006/customXml" ds:itemID="{AF9810BD-47C4-44C3-8F6D-8CD8F4AFC6AD}">
  <ds:schemaRefs>
    <ds:schemaRef ds:uri="90ccb8ae-6f09-4c42-97b4-3dfff27ad4be"/>
    <ds:schemaRef ds:uri="e5d3154c-7c31-4c8d-a29f-993460fbd0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  <ds:schemaRef ds:uri="e6165630-f636-4f5a-89b6-371676533663"/>
    <ds:schemaRef ds:uri="5ac83e3d-1860-4c4b-bd16-59417fab6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248</Words>
  <Application>Microsoft Office PowerPoint</Application>
  <PresentationFormat>A4 Paper (210x297 mm)</PresentationFormat>
  <Paragraphs>178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Raynaud</dc:creator>
  <cp:lastModifiedBy>Christophe Raynaud</cp:lastModifiedBy>
  <cp:revision>1</cp:revision>
  <cp:lastPrinted>2022-02-17T13:38:20Z</cp:lastPrinted>
  <dcterms:created xsi:type="dcterms:W3CDTF">2021-10-26T10:30:05Z</dcterms:created>
  <dcterms:modified xsi:type="dcterms:W3CDTF">2023-11-22T05:24:59Z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0x01010080C692B09F120343B68F1DAFDFC0B962</vt:lpwstr>
  </property>
  <property fmtid="{D5CDD505-2E9C-101B-9397-08002B2CF9AE}" pid="3" name="MediaServiceImageTags">
    <vt:lpwstr/>
  </property>
  <property fmtid="{D5CDD505-2E9C-101B-9397-08002B2CF9AE}" pid="4" name="Order">
    <vt:r8>36600700</vt:r8>
  </property>
</Properties>
</file>