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3CA6"/>
    <a:srgbClr val="EF6548"/>
    <a:srgbClr val="41AB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 showGuides="1">
      <p:cViewPr varScale="1">
        <p:scale>
          <a:sx n="124" d="100"/>
          <a:sy n="124" d="100"/>
        </p:scale>
        <p:origin x="1320" y="168"/>
      </p:cViewPr>
      <p:guideLst>
        <p:guide orient="horz" pos="213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1322C-E8CC-428D-B4EE-420011D1017F}" type="datetimeFigureOut">
              <a:rPr lang="th-TH" smtClean="0"/>
              <a:t>06/02/67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AA9E-6A8D-4709-BDEB-1836FF61C05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32512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1322C-E8CC-428D-B4EE-420011D1017F}" type="datetimeFigureOut">
              <a:rPr lang="th-TH" smtClean="0"/>
              <a:t>06/02/67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AA9E-6A8D-4709-BDEB-1836FF61C05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99810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1322C-E8CC-428D-B4EE-420011D1017F}" type="datetimeFigureOut">
              <a:rPr lang="th-TH" smtClean="0"/>
              <a:t>06/02/67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AA9E-6A8D-4709-BDEB-1836FF61C05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22107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1322C-E8CC-428D-B4EE-420011D1017F}" type="datetimeFigureOut">
              <a:rPr lang="th-TH" smtClean="0"/>
              <a:t>06/02/67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AA9E-6A8D-4709-BDEB-1836FF61C05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03545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1322C-E8CC-428D-B4EE-420011D1017F}" type="datetimeFigureOut">
              <a:rPr lang="th-TH" smtClean="0"/>
              <a:t>06/02/67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AA9E-6A8D-4709-BDEB-1836FF61C05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31482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1322C-E8CC-428D-B4EE-420011D1017F}" type="datetimeFigureOut">
              <a:rPr lang="th-TH" smtClean="0"/>
              <a:t>06/02/67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AA9E-6A8D-4709-BDEB-1836FF61C05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86951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1322C-E8CC-428D-B4EE-420011D1017F}" type="datetimeFigureOut">
              <a:rPr lang="th-TH" smtClean="0"/>
              <a:t>06/02/67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AA9E-6A8D-4709-BDEB-1836FF61C05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30781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1322C-E8CC-428D-B4EE-420011D1017F}" type="datetimeFigureOut">
              <a:rPr lang="th-TH" smtClean="0"/>
              <a:t>06/02/67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AA9E-6A8D-4709-BDEB-1836FF61C05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59119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1322C-E8CC-428D-B4EE-420011D1017F}" type="datetimeFigureOut">
              <a:rPr lang="th-TH" smtClean="0"/>
              <a:t>06/02/67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AA9E-6A8D-4709-BDEB-1836FF61C05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99115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1322C-E8CC-428D-B4EE-420011D1017F}" type="datetimeFigureOut">
              <a:rPr lang="th-TH" smtClean="0"/>
              <a:t>06/02/67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AA9E-6A8D-4709-BDEB-1836FF61C05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4487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1322C-E8CC-428D-B4EE-420011D1017F}" type="datetimeFigureOut">
              <a:rPr lang="th-TH" smtClean="0"/>
              <a:t>06/02/67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AA9E-6A8D-4709-BDEB-1836FF61C05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68958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1322C-E8CC-428D-B4EE-420011D1017F}" type="datetimeFigureOut">
              <a:rPr lang="th-TH" smtClean="0"/>
              <a:t>06/02/67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FAA9E-6A8D-4709-BDEB-1836FF61C05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53784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3F07932-8DE0-4EF4-9E2C-637C1A100A28}"/>
              </a:ext>
            </a:extLst>
          </p:cNvPr>
          <p:cNvSpPr/>
          <p:nvPr/>
        </p:nvSpPr>
        <p:spPr>
          <a:xfrm>
            <a:off x="0" y="362635"/>
            <a:ext cx="914399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b="1" u="sng" dirty="0"/>
              <a:t>Data processing details</a:t>
            </a:r>
          </a:p>
          <a:p>
            <a:pPr marL="0" lvl="1"/>
            <a:endParaRPr lang="en-US" b="1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b="1" u="sng" dirty="0" err="1"/>
              <a:t>MaxQuant</a:t>
            </a:r>
            <a:r>
              <a:rPr lang="en-US" b="1" u="sng" dirty="0"/>
              <a:t> v.2.1.4</a:t>
            </a:r>
          </a:p>
          <a:p>
            <a:pPr lvl="1"/>
            <a:r>
              <a:rPr lang="en-US" dirty="0"/>
              <a:t>	- Maximum missed cleavage = 1</a:t>
            </a:r>
          </a:p>
          <a:p>
            <a:pPr lvl="1"/>
            <a:r>
              <a:rPr lang="en-US" dirty="0"/>
              <a:t>	- Variable modification = Oxidation (M)</a:t>
            </a:r>
          </a:p>
          <a:p>
            <a:pPr lvl="1"/>
            <a:r>
              <a:rPr lang="en-US" dirty="0"/>
              <a:t>	- Other parameters = defaults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u="sng" dirty="0"/>
              <a:t>Perseus 2.0.7.0</a:t>
            </a:r>
          </a:p>
          <a:p>
            <a:pPr lvl="1"/>
            <a:r>
              <a:rPr lang="en-US" dirty="0"/>
              <a:t>	- Input = LFQ intensity</a:t>
            </a:r>
          </a:p>
          <a:p>
            <a:pPr lvl="1"/>
            <a:r>
              <a:rPr lang="en-US" dirty="0"/>
              <a:t>	- Transform = log</a:t>
            </a:r>
            <a:r>
              <a:rPr lang="en-US" baseline="-25000" dirty="0"/>
              <a:t>2</a:t>
            </a:r>
            <a:r>
              <a:rPr lang="en-US" dirty="0"/>
              <a:t> (LFQ intensity)</a:t>
            </a:r>
          </a:p>
          <a:p>
            <a:pPr lvl="1"/>
            <a:r>
              <a:rPr lang="en-US" dirty="0"/>
              <a:t>	- Filter = Found in all replicate (3/3) in at least 1 condition </a:t>
            </a:r>
          </a:p>
          <a:p>
            <a:pPr lvl="1"/>
            <a:r>
              <a:rPr lang="en-US" dirty="0"/>
              <a:t>	- Imputation = Replace missing value from normal distribution</a:t>
            </a:r>
          </a:p>
          <a:p>
            <a:pPr lvl="1"/>
            <a:r>
              <a:rPr lang="en-US" dirty="0"/>
              <a:t>				(Width 0.3, Down shift 1.8 from SD)</a:t>
            </a:r>
          </a:p>
          <a:p>
            <a:pPr lvl="1"/>
            <a:r>
              <a:rPr lang="en-US" dirty="0"/>
              <a:t>	- Test = Unpaired t-test</a:t>
            </a:r>
          </a:p>
          <a:p>
            <a:pPr lvl="1"/>
            <a:r>
              <a:rPr lang="en-US" dirty="0"/>
              <a:t>	- P values adjustment = Permutation-based FDR method (FDR &lt; 0.05)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753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640927_THP.pptx [Autosaved]" id="{FA0AFD40-B4FA-4DA3-A06E-8EA9214C9291}" vid="{50AA0AD1-0087-4C0F-924F-1D8B915AED6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2470</TotalTime>
  <Words>106</Words>
  <Application>Microsoft Macintosh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Lubna  Therachiyil</cp:lastModifiedBy>
  <cp:revision>57</cp:revision>
  <dcterms:created xsi:type="dcterms:W3CDTF">2022-09-04T23:57:22Z</dcterms:created>
  <dcterms:modified xsi:type="dcterms:W3CDTF">2024-02-05T23:18:36Z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573f5887-035d-4765-8d10-97aaac8deb4a_Enabled">
    <vt:lpwstr>true</vt:lpwstr>
  </property>
  <property fmtid="{D5CDD505-2E9C-101B-9397-08002B2CF9AE}" pid="3" name="MSIP_Label_573f5887-035d-4765-8d10-97aaac8deb4a_SetDate">
    <vt:lpwstr>2023-12-04T06:08:32Z</vt:lpwstr>
  </property>
  <property fmtid="{D5CDD505-2E9C-101B-9397-08002B2CF9AE}" pid="4" name="MSIP_Label_573f5887-035d-4765-8d10-97aaac8deb4a_Method">
    <vt:lpwstr>Standard</vt:lpwstr>
  </property>
  <property fmtid="{D5CDD505-2E9C-101B-9397-08002B2CF9AE}" pid="5" name="MSIP_Label_573f5887-035d-4765-8d10-97aaac8deb4a_Name">
    <vt:lpwstr>Public</vt:lpwstr>
  </property>
  <property fmtid="{D5CDD505-2E9C-101B-9397-08002B2CF9AE}" pid="6" name="MSIP_Label_573f5887-035d-4765-8d10-97aaac8deb4a_SiteId">
    <vt:lpwstr>f08ae827-76a0-4eda-8325-df208f3835ab</vt:lpwstr>
  </property>
  <property fmtid="{D5CDD505-2E9C-101B-9397-08002B2CF9AE}" pid="7" name="MSIP_Label_573f5887-035d-4765-8d10-97aaac8deb4a_ActionId">
    <vt:lpwstr>57413dca-a061-45f8-bbd1-47a0bf3ce71e</vt:lpwstr>
  </property>
  <property fmtid="{D5CDD505-2E9C-101B-9397-08002B2CF9AE}" pid="8" name="MSIP_Label_573f5887-035d-4765-8d10-97aaac8deb4a_ContentBits">
    <vt:lpwstr>0</vt:lpwstr>
  </property>
</Properties>
</file>