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222" y="6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4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5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23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4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3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2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23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5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2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8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8C881-F3BA-4FA4-9934-209674760729}" type="datetimeFigureOut">
              <a:rPr lang="en-US" smtClean="0"/>
              <a:t>03/07/2022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A4A12-5AA7-42AD-AD18-6961CBA32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7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22848AF-95A5-447D-BDA2-4A17B87CF7C3}"/>
              </a:ext>
            </a:extLst>
          </p:cNvPr>
          <p:cNvGrpSpPr/>
          <p:nvPr/>
        </p:nvGrpSpPr>
        <p:grpSpPr>
          <a:xfrm>
            <a:off x="139321" y="477892"/>
            <a:ext cx="6579358" cy="7490452"/>
            <a:chOff x="269078" y="221998"/>
            <a:chExt cx="5837969" cy="5892800"/>
          </a:xfrm>
        </p:grpSpPr>
        <p:pic>
          <p:nvPicPr>
            <p:cNvPr id="2" name="Picture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470" y="240286"/>
              <a:ext cx="2672064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4983" y="221998"/>
              <a:ext cx="2672064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078" y="3371598"/>
              <a:ext cx="2673478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4983" y="3371598"/>
              <a:ext cx="2672064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39321" y="8258558"/>
            <a:ext cx="65793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4:</a:t>
            </a:r>
            <a:r>
              <a:rPr lang="en-US" sz="1400" dirty="0"/>
              <a:t> Overall survival analysis of </a:t>
            </a:r>
            <a:r>
              <a:rPr lang="en-US" sz="1400" i="1" dirty="0"/>
              <a:t>FOXM1</a:t>
            </a:r>
            <a:r>
              <a:rPr lang="en-US" sz="1400" dirty="0"/>
              <a:t> and its significantly associated stem cell markers. Higher expression of stem cell markers is found associated with poor overall survival (hazard ratio (HR) &gt; 1.0, p &lt; 0.05) in pancreatic ductal adenocarcinoma. X-axis represents 5-year survival of patients in months and Y-axis shows survival probability.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63AC3-22CD-4F46-AEFB-AF8350DF2931}"/>
              </a:ext>
            </a:extLst>
          </p:cNvPr>
          <p:cNvSpPr txBox="1"/>
          <p:nvPr/>
        </p:nvSpPr>
        <p:spPr>
          <a:xfrm>
            <a:off x="4423572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4</a:t>
            </a:r>
          </a:p>
        </p:txBody>
      </p:sp>
    </p:spTree>
    <p:extLst>
      <p:ext uri="{BB962C8B-B14F-4D97-AF65-F5344CB8AC3E}">
        <p14:creationId xmlns:p14="http://schemas.microsoft.com/office/powerpoint/2010/main" val="306637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</TotalTime>
  <Words>65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Shahab Uddin Khan</dc:creator>
  <cp:lastModifiedBy>Shahab Uddin Khan</cp:lastModifiedBy>
  <cp:revision>50</cp:revision>
  <dcterms:created xsi:type="dcterms:W3CDTF">2022-05-16T13:34:10Z</dcterms:created>
  <dcterms:modified xsi:type="dcterms:W3CDTF">2022-07-03T10:02:21Z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73f5887-035d-4765-8d10-97aaac8deb4a_Enabled">
    <vt:lpwstr>true</vt:lpwstr>
  </property>
  <property fmtid="{D5CDD505-2E9C-101B-9397-08002B2CF9AE}" pid="3" name="MSIP_Label_573f5887-035d-4765-8d10-97aaac8deb4a_SetDate">
    <vt:lpwstr>2022-05-16T13:34:11Z</vt:lpwstr>
  </property>
  <property fmtid="{D5CDD505-2E9C-101B-9397-08002B2CF9AE}" pid="4" name="MSIP_Label_573f5887-035d-4765-8d10-97aaac8deb4a_Method">
    <vt:lpwstr>Standard</vt:lpwstr>
  </property>
  <property fmtid="{D5CDD505-2E9C-101B-9397-08002B2CF9AE}" pid="5" name="MSIP_Label_573f5887-035d-4765-8d10-97aaac8deb4a_Name">
    <vt:lpwstr>Public</vt:lpwstr>
  </property>
  <property fmtid="{D5CDD505-2E9C-101B-9397-08002B2CF9AE}" pid="6" name="MSIP_Label_573f5887-035d-4765-8d10-97aaac8deb4a_SiteId">
    <vt:lpwstr>f08ae827-76a0-4eda-8325-df208f3835ab</vt:lpwstr>
  </property>
  <property fmtid="{D5CDD505-2E9C-101B-9397-08002B2CF9AE}" pid="7" name="MSIP_Label_573f5887-035d-4765-8d10-97aaac8deb4a_ActionId">
    <vt:lpwstr>7cd48cfc-5ee6-45e4-a631-2dad53d31064</vt:lpwstr>
  </property>
  <property fmtid="{D5CDD505-2E9C-101B-9397-08002B2CF9AE}" pid="8" name="MSIP_Label_573f5887-035d-4765-8d10-97aaac8deb4a_ContentBits">
    <vt:lpwstr>0</vt:lpwstr>
  </property>
</Properties>
</file>