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80" r:id="rId3"/>
    <p:sldId id="259" r:id="rId4"/>
    <p:sldId id="282" r:id="rId5"/>
    <p:sldId id="261" r:id="rId6"/>
    <p:sldId id="285" r:id="rId7"/>
    <p:sldId id="286" r:id="rId8"/>
    <p:sldId id="287" r:id="rId9"/>
    <p:sldId id="288" r:id="rId10"/>
    <p:sldId id="278" r:id="rId11"/>
    <p:sldId id="258" r:id="rId12"/>
    <p:sldId id="2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A0F80-B124-4314-A8C9-2F64121B2CDC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16AAC-0619-4A05-BB15-CA50D951E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50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7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63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10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89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19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40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9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97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68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A4698-EBE7-4B5F-9A8E-DD467FBF9E9F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AE0FC-2FF8-43CD-A489-521DBE3E6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63614" y="625381"/>
            <a:ext cx="5486400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63614" y="45265"/>
            <a:ext cx="5309146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Sanger sequenced </a:t>
            </a:r>
            <a:r>
              <a:rPr lang="en-US" sz="2800" i="1" dirty="0" smtClean="0"/>
              <a:t>de novo</a:t>
            </a:r>
            <a:r>
              <a:rPr lang="en-US" sz="2800" dirty="0" smtClean="0"/>
              <a:t> variants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432837"/>
              </p:ext>
            </p:extLst>
          </p:nvPr>
        </p:nvGraphicFramePr>
        <p:xfrm>
          <a:off x="1909515" y="1297752"/>
          <a:ext cx="8167724" cy="43644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72783">
                  <a:extLst>
                    <a:ext uri="{9D8B030D-6E8A-4147-A177-3AD203B41FA5}">
                      <a16:colId xmlns:a16="http://schemas.microsoft.com/office/drawing/2014/main" val="3022570892"/>
                    </a:ext>
                  </a:extLst>
                </a:gridCol>
                <a:gridCol w="572783">
                  <a:extLst>
                    <a:ext uri="{9D8B030D-6E8A-4147-A177-3AD203B41FA5}">
                      <a16:colId xmlns:a16="http://schemas.microsoft.com/office/drawing/2014/main" val="1342519299"/>
                    </a:ext>
                  </a:extLst>
                </a:gridCol>
                <a:gridCol w="798684">
                  <a:extLst>
                    <a:ext uri="{9D8B030D-6E8A-4147-A177-3AD203B41FA5}">
                      <a16:colId xmlns:a16="http://schemas.microsoft.com/office/drawing/2014/main" val="2463521039"/>
                    </a:ext>
                  </a:extLst>
                </a:gridCol>
                <a:gridCol w="977678">
                  <a:extLst>
                    <a:ext uri="{9D8B030D-6E8A-4147-A177-3AD203B41FA5}">
                      <a16:colId xmlns:a16="http://schemas.microsoft.com/office/drawing/2014/main" val="3756384841"/>
                    </a:ext>
                  </a:extLst>
                </a:gridCol>
                <a:gridCol w="599432">
                  <a:extLst>
                    <a:ext uri="{9D8B030D-6E8A-4147-A177-3AD203B41FA5}">
                      <a16:colId xmlns:a16="http://schemas.microsoft.com/office/drawing/2014/main" val="3753621433"/>
                    </a:ext>
                  </a:extLst>
                </a:gridCol>
                <a:gridCol w="973736">
                  <a:extLst>
                    <a:ext uri="{9D8B030D-6E8A-4147-A177-3AD203B41FA5}">
                      <a16:colId xmlns:a16="http://schemas.microsoft.com/office/drawing/2014/main" val="645078312"/>
                    </a:ext>
                  </a:extLst>
                </a:gridCol>
                <a:gridCol w="831655">
                  <a:extLst>
                    <a:ext uri="{9D8B030D-6E8A-4147-A177-3AD203B41FA5}">
                      <a16:colId xmlns:a16="http://schemas.microsoft.com/office/drawing/2014/main" val="3788163376"/>
                    </a:ext>
                  </a:extLst>
                </a:gridCol>
                <a:gridCol w="1764152">
                  <a:extLst>
                    <a:ext uri="{9D8B030D-6E8A-4147-A177-3AD203B41FA5}">
                      <a16:colId xmlns:a16="http://schemas.microsoft.com/office/drawing/2014/main" val="2521536685"/>
                    </a:ext>
                  </a:extLst>
                </a:gridCol>
                <a:gridCol w="1076821">
                  <a:extLst>
                    <a:ext uri="{9D8B030D-6E8A-4147-A177-3AD203B41FA5}">
                      <a16:colId xmlns:a16="http://schemas.microsoft.com/office/drawing/2014/main" val="2664100128"/>
                    </a:ext>
                  </a:extLst>
                </a:gridCol>
              </a:tblGrid>
              <a:tr h="640311"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CHROM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POS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REF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ALT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Sample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VariantType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Tool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Phenotype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401447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113236668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B22_01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FreeBayes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3267447054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166245634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M24_01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FreeBayes,RUFUS,VarScan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100386560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136192388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B59_01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FreeBayes,RUFUS,VarScan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4267322953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61757434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GGACAGACAT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GGACAT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M118_01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indel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FreeBayes,RUFUS,VarScan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Multi-system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391463744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78647208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AT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B11_01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indel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RUFUS,VarScan,FreeBayes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2009812768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48183315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B35_01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FreeBayes,RUFUS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4177914129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34269009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B22_01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RUFUS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702338026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52676446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B05_01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FreeBayes,RUFUS,VarScan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797677286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3077031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M52_01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RUFUS,VarScan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Craniofacial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3503072507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42971887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M85_01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snp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FreeBayes,RUFUS,VarScan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Other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2162789948"/>
                  </a:ext>
                </a:extLst>
              </a:tr>
              <a:tr h="338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19208943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CAG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M15_01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indel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solidFill>
                            <a:schemeClr val="tx1"/>
                          </a:solidFill>
                          <a:effectLst/>
                        </a:rPr>
                        <a:t>RUFUS,VarScan,FreeBayes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Neurogenetic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12" marR="5512" marT="5512" marB="0" anchor="ctr"/>
                </a:tc>
                <a:extLst>
                  <a:ext uri="{0D108BD9-81ED-4DB2-BD59-A6C34878D82A}">
                    <a16:rowId xmlns:a16="http://schemas.microsoft.com/office/drawing/2014/main" val="1575133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40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509" y="1451456"/>
            <a:ext cx="6797629" cy="434072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294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27" y="1104669"/>
            <a:ext cx="4593515" cy="557784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2" name="Oval 1"/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10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065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11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983" y="1216696"/>
            <a:ext cx="8218120" cy="481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266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5365EA3-C90C-0444-960C-C7A3D392AFA2}"/>
              </a:ext>
            </a:extLst>
          </p:cNvPr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211" y="898940"/>
            <a:ext cx="5657578" cy="506011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9997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2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67" y="1153685"/>
            <a:ext cx="6462320" cy="49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4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5365EA3-C90C-0444-960C-C7A3D392AFA2}"/>
              </a:ext>
            </a:extLst>
          </p:cNvPr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749" y="990388"/>
            <a:ext cx="5968501" cy="487722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2032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4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266" y="923327"/>
            <a:ext cx="6029467" cy="501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32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847" y="1036112"/>
            <a:ext cx="6840305" cy="478577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9727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9DA7E488-501F-6941-BCDA-F86C7BECFF62}"/>
              </a:ext>
            </a:extLst>
          </p:cNvPr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894" y="853217"/>
            <a:ext cx="5950212" cy="515156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1470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9DA7E488-501F-6941-BCDA-F86C7BECFF62}"/>
              </a:ext>
            </a:extLst>
          </p:cNvPr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832" y="1036112"/>
            <a:ext cx="6084335" cy="478577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531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9DA7E488-501F-6941-BCDA-F86C7BECFF62}"/>
              </a:ext>
            </a:extLst>
          </p:cNvPr>
          <p:cNvSpPr/>
          <p:nvPr/>
        </p:nvSpPr>
        <p:spPr>
          <a:xfrm>
            <a:off x="0" y="0"/>
            <a:ext cx="640080" cy="64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616" y="1173284"/>
            <a:ext cx="4974767" cy="451143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7651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7072</TotalTime>
  <Words>123</Words>
  <Application>Microsoft Office PowerPoint</Application>
  <PresentationFormat>Widescreen</PresentationFormat>
  <Paragraphs>119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Kohailan</dc:creator>
  <cp:lastModifiedBy>Muhammad Kohailan</cp:lastModifiedBy>
  <cp:revision>31</cp:revision>
  <dcterms:created xsi:type="dcterms:W3CDTF">2022-04-05T17:08:32Z</dcterms:created>
  <dcterms:modified xsi:type="dcterms:W3CDTF">2022-04-28T14:47:25Z</dcterms:modified>
</cp:coreProperties>
</file>